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5.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Lst>
  <p:sldSz cy="10691800" cx="7559675"/>
  <p:notesSz cx="6858000" cy="9144000"/>
  <p:embeddedFontLst>
    <p:embeddedFont>
      <p:font typeface="Caveat"/>
      <p:regular r:id="rId12"/>
      <p:bold r:id="rId13"/>
    </p:embeddedFont>
    <p:embeddedFont>
      <p:font typeface="Nunito"/>
      <p:regular r:id="rId14"/>
      <p:bold r:id="rId15"/>
      <p:italic r:id="rId16"/>
      <p:boldItalic r:id="rId1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3368">
          <p15:clr>
            <a:srgbClr val="A4A3A4"/>
          </p15:clr>
        </p15:guide>
        <p15:guide id="2" pos="2381">
          <p15:clr>
            <a:srgbClr val="A4A3A4"/>
          </p15:clr>
        </p15:guide>
      </p15:sldGuideLst>
    </p:ext>
    <p:ext uri="http://customooxmlschemas.google.com/">
      <go:slidesCustomData xmlns:go="http://customooxmlschemas.google.com/" r:id="rId18" roundtripDataSignature="AMtx7mh1eoD06LwtMZRJsbB8n/KreiGBu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3368" orient="horz"/>
        <p:guide pos="2381"/>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font" Target="fonts/Caveat-bold.fntdata"/><Relationship Id="rId12" Type="http://schemas.openxmlformats.org/officeDocument/2006/relationships/font" Target="fonts/Caveat-regular.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font" Target="fonts/Nunito-bold.fntdata"/><Relationship Id="rId14" Type="http://schemas.openxmlformats.org/officeDocument/2006/relationships/font" Target="fonts/Nunito-regular.fntdata"/><Relationship Id="rId17" Type="http://schemas.openxmlformats.org/officeDocument/2006/relationships/font" Target="fonts/Nunito-boldItalic.fntdata"/><Relationship Id="rId16" Type="http://schemas.openxmlformats.org/officeDocument/2006/relationships/font" Target="fonts/Nunito-italic.fntdata"/><Relationship Id="rId5" Type="http://schemas.openxmlformats.org/officeDocument/2006/relationships/notesMaster" Target="notesMasters/notesMaster1.xml"/><Relationship Id="rId6" Type="http://schemas.openxmlformats.org/officeDocument/2006/relationships/slide" Target="slides/slide1.xml"/><Relationship Id="rId18" Type="http://customschemas.google.com/relationships/presentationmetadata" Target="metadata"/><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2217050" y="685800"/>
            <a:ext cx="24246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1:notes"/>
          <p:cNvSpPr/>
          <p:nvPr>
            <p:ph idx="2" type="sldImg"/>
          </p:nvPr>
        </p:nvSpPr>
        <p:spPr>
          <a:xfrm>
            <a:off x="2217738" y="685800"/>
            <a:ext cx="2424112"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2" name="Google Shape;52;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 name="Shape 63"/>
        <p:cNvGrpSpPr/>
        <p:nvPr/>
      </p:nvGrpSpPr>
      <p:grpSpPr>
        <a:xfrm>
          <a:off x="0" y="0"/>
          <a:ext cx="0" cy="0"/>
          <a:chOff x="0" y="0"/>
          <a:chExt cx="0" cy="0"/>
        </a:xfrm>
      </p:grpSpPr>
      <p:sp>
        <p:nvSpPr>
          <p:cNvPr id="64" name="Google Shape;64;p2:notes"/>
          <p:cNvSpPr/>
          <p:nvPr>
            <p:ph idx="2" type="sldImg"/>
          </p:nvPr>
        </p:nvSpPr>
        <p:spPr>
          <a:xfrm>
            <a:off x="2217738" y="685800"/>
            <a:ext cx="2424112"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5" name="Google Shape;65;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 name="Shape 74"/>
        <p:cNvGrpSpPr/>
        <p:nvPr/>
      </p:nvGrpSpPr>
      <p:grpSpPr>
        <a:xfrm>
          <a:off x="0" y="0"/>
          <a:ext cx="0" cy="0"/>
          <a:chOff x="0" y="0"/>
          <a:chExt cx="0" cy="0"/>
        </a:xfrm>
      </p:grpSpPr>
      <p:sp>
        <p:nvSpPr>
          <p:cNvPr id="75" name="Google Shape;75;p3:notes"/>
          <p:cNvSpPr/>
          <p:nvPr>
            <p:ph idx="2" type="sldImg"/>
          </p:nvPr>
        </p:nvSpPr>
        <p:spPr>
          <a:xfrm>
            <a:off x="2217738" y="685800"/>
            <a:ext cx="2424112"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6" name="Google Shape;76;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4:notes"/>
          <p:cNvSpPr/>
          <p:nvPr>
            <p:ph idx="2" type="sldImg"/>
          </p:nvPr>
        </p:nvSpPr>
        <p:spPr>
          <a:xfrm>
            <a:off x="2217738" y="685800"/>
            <a:ext cx="2424112"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6" name="Google Shape;86;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 name="Shape 94"/>
        <p:cNvGrpSpPr/>
        <p:nvPr/>
      </p:nvGrpSpPr>
      <p:grpSpPr>
        <a:xfrm>
          <a:off x="0" y="0"/>
          <a:ext cx="0" cy="0"/>
          <a:chOff x="0" y="0"/>
          <a:chExt cx="0" cy="0"/>
        </a:xfrm>
      </p:grpSpPr>
      <p:sp>
        <p:nvSpPr>
          <p:cNvPr id="95" name="Google Shape;95;p5:notes"/>
          <p:cNvSpPr/>
          <p:nvPr>
            <p:ph idx="2" type="sldImg"/>
          </p:nvPr>
        </p:nvSpPr>
        <p:spPr>
          <a:xfrm>
            <a:off x="2217738" y="685800"/>
            <a:ext cx="2424112"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96" name="Google Shape;96;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 name="Shape 104"/>
        <p:cNvGrpSpPr/>
        <p:nvPr/>
      </p:nvGrpSpPr>
      <p:grpSpPr>
        <a:xfrm>
          <a:off x="0" y="0"/>
          <a:ext cx="0" cy="0"/>
          <a:chOff x="0" y="0"/>
          <a:chExt cx="0" cy="0"/>
        </a:xfrm>
      </p:grpSpPr>
      <p:sp>
        <p:nvSpPr>
          <p:cNvPr id="105" name="Google Shape;105;p6:notes"/>
          <p:cNvSpPr/>
          <p:nvPr>
            <p:ph idx="2" type="sldImg"/>
          </p:nvPr>
        </p:nvSpPr>
        <p:spPr>
          <a:xfrm>
            <a:off x="2217738" y="685800"/>
            <a:ext cx="2424112"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06" name="Google Shape;106;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9" name="Shape 9"/>
        <p:cNvGrpSpPr/>
        <p:nvPr/>
      </p:nvGrpSpPr>
      <p:grpSpPr>
        <a:xfrm>
          <a:off x="0" y="0"/>
          <a:ext cx="0" cy="0"/>
          <a:chOff x="0" y="0"/>
          <a:chExt cx="0" cy="0"/>
        </a:xfrm>
      </p:grpSpPr>
      <p:sp>
        <p:nvSpPr>
          <p:cNvPr id="10" name="Google Shape;10;p8"/>
          <p:cNvSpPr txBox="1"/>
          <p:nvPr>
            <p:ph idx="12" type="sldNum"/>
          </p:nvPr>
        </p:nvSpPr>
        <p:spPr>
          <a:xfrm>
            <a:off x="7004788" y="9693616"/>
            <a:ext cx="453600" cy="8181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9"/>
          <p:cNvSpPr txBox="1"/>
          <p:nvPr>
            <p:ph type="ctrTitle"/>
          </p:nvPr>
        </p:nvSpPr>
        <p:spPr>
          <a:xfrm>
            <a:off x="257712" y="1547778"/>
            <a:ext cx="7044600" cy="42669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13" name="Google Shape;13;p9"/>
          <p:cNvSpPr txBox="1"/>
          <p:nvPr>
            <p:ph idx="1" type="subTitle"/>
          </p:nvPr>
        </p:nvSpPr>
        <p:spPr>
          <a:xfrm>
            <a:off x="257705" y="5891409"/>
            <a:ext cx="7044600" cy="16476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4" name="Google Shape;14;p9"/>
          <p:cNvSpPr txBox="1"/>
          <p:nvPr>
            <p:ph idx="12" type="sldNum"/>
          </p:nvPr>
        </p:nvSpPr>
        <p:spPr>
          <a:xfrm>
            <a:off x="7004788" y="9693616"/>
            <a:ext cx="453600" cy="8181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5" name="Shape 15"/>
        <p:cNvGrpSpPr/>
        <p:nvPr/>
      </p:nvGrpSpPr>
      <p:grpSpPr>
        <a:xfrm>
          <a:off x="0" y="0"/>
          <a:ext cx="0" cy="0"/>
          <a:chOff x="0" y="0"/>
          <a:chExt cx="0" cy="0"/>
        </a:xfrm>
      </p:grpSpPr>
      <p:sp>
        <p:nvSpPr>
          <p:cNvPr id="16" name="Google Shape;16;p10"/>
          <p:cNvSpPr txBox="1"/>
          <p:nvPr>
            <p:ph type="title"/>
          </p:nvPr>
        </p:nvSpPr>
        <p:spPr>
          <a:xfrm>
            <a:off x="257705" y="4471058"/>
            <a:ext cx="7044600" cy="17499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p:txBody>
      </p:sp>
      <p:sp>
        <p:nvSpPr>
          <p:cNvPr id="17" name="Google Shape;17;p10"/>
          <p:cNvSpPr txBox="1"/>
          <p:nvPr>
            <p:ph idx="12" type="sldNum"/>
          </p:nvPr>
        </p:nvSpPr>
        <p:spPr>
          <a:xfrm>
            <a:off x="7004788" y="9693616"/>
            <a:ext cx="453600" cy="8181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8" name="Shape 18"/>
        <p:cNvGrpSpPr/>
        <p:nvPr/>
      </p:nvGrpSpPr>
      <p:grpSpPr>
        <a:xfrm>
          <a:off x="0" y="0"/>
          <a:ext cx="0" cy="0"/>
          <a:chOff x="0" y="0"/>
          <a:chExt cx="0" cy="0"/>
        </a:xfrm>
      </p:grpSpPr>
      <p:sp>
        <p:nvSpPr>
          <p:cNvPr id="19" name="Google Shape;19;p11"/>
          <p:cNvSpPr txBox="1"/>
          <p:nvPr>
            <p:ph type="title"/>
          </p:nvPr>
        </p:nvSpPr>
        <p:spPr>
          <a:xfrm>
            <a:off x="257705" y="925091"/>
            <a:ext cx="7044600" cy="11904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0" name="Google Shape;20;p11"/>
          <p:cNvSpPr txBox="1"/>
          <p:nvPr>
            <p:ph idx="1" type="body"/>
          </p:nvPr>
        </p:nvSpPr>
        <p:spPr>
          <a:xfrm>
            <a:off x="257705" y="2395696"/>
            <a:ext cx="7044600" cy="7101900"/>
          </a:xfrm>
          <a:prstGeom prst="rect">
            <a:avLst/>
          </a:prstGeom>
          <a:noFill/>
          <a:ln>
            <a:noFill/>
          </a:ln>
        </p:spPr>
        <p:txBody>
          <a:bodyPr anchorCtr="0" anchor="t" bIns="91425" lIns="91425" spcFirstLastPara="1" rIns="91425" wrap="square" tIns="91425">
            <a:no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1600"/>
              </a:spcBef>
              <a:spcAft>
                <a:spcPts val="0"/>
              </a:spcAft>
              <a:buSzPts val="1400"/>
              <a:buChar char="○"/>
              <a:defRPr/>
            </a:lvl2pPr>
            <a:lvl3pPr indent="-317500" lvl="2" marL="1371600" algn="l">
              <a:lnSpc>
                <a:spcPct val="115000"/>
              </a:lnSpc>
              <a:spcBef>
                <a:spcPts val="1600"/>
              </a:spcBef>
              <a:spcAft>
                <a:spcPts val="0"/>
              </a:spcAft>
              <a:buSzPts val="1400"/>
              <a:buChar char="■"/>
              <a:defRPr/>
            </a:lvl3pPr>
            <a:lvl4pPr indent="-317500" lvl="3" marL="1828800" algn="l">
              <a:lnSpc>
                <a:spcPct val="115000"/>
              </a:lnSpc>
              <a:spcBef>
                <a:spcPts val="1600"/>
              </a:spcBef>
              <a:spcAft>
                <a:spcPts val="0"/>
              </a:spcAft>
              <a:buSzPts val="1400"/>
              <a:buChar char="●"/>
              <a:defRPr/>
            </a:lvl4pPr>
            <a:lvl5pPr indent="-317500" lvl="4" marL="2286000" algn="l">
              <a:lnSpc>
                <a:spcPct val="115000"/>
              </a:lnSpc>
              <a:spcBef>
                <a:spcPts val="1600"/>
              </a:spcBef>
              <a:spcAft>
                <a:spcPts val="0"/>
              </a:spcAft>
              <a:buSzPts val="1400"/>
              <a:buChar char="○"/>
              <a:defRPr/>
            </a:lvl5pPr>
            <a:lvl6pPr indent="-317500" lvl="5" marL="2743200" algn="l">
              <a:lnSpc>
                <a:spcPct val="115000"/>
              </a:lnSpc>
              <a:spcBef>
                <a:spcPts val="1600"/>
              </a:spcBef>
              <a:spcAft>
                <a:spcPts val="0"/>
              </a:spcAft>
              <a:buSzPts val="1400"/>
              <a:buChar char="■"/>
              <a:defRPr/>
            </a:lvl6pPr>
            <a:lvl7pPr indent="-317500" lvl="6" marL="3200400" algn="l">
              <a:lnSpc>
                <a:spcPct val="115000"/>
              </a:lnSpc>
              <a:spcBef>
                <a:spcPts val="1600"/>
              </a:spcBef>
              <a:spcAft>
                <a:spcPts val="0"/>
              </a:spcAft>
              <a:buSzPts val="1400"/>
              <a:buChar char="●"/>
              <a:defRPr/>
            </a:lvl7pPr>
            <a:lvl8pPr indent="-317500" lvl="7" marL="3657600" algn="l">
              <a:lnSpc>
                <a:spcPct val="115000"/>
              </a:lnSpc>
              <a:spcBef>
                <a:spcPts val="1600"/>
              </a:spcBef>
              <a:spcAft>
                <a:spcPts val="0"/>
              </a:spcAft>
              <a:buSzPts val="1400"/>
              <a:buChar char="○"/>
              <a:defRPr/>
            </a:lvl8pPr>
            <a:lvl9pPr indent="-317500" lvl="8" marL="4114800" algn="l">
              <a:lnSpc>
                <a:spcPct val="115000"/>
              </a:lnSpc>
              <a:spcBef>
                <a:spcPts val="1600"/>
              </a:spcBef>
              <a:spcAft>
                <a:spcPts val="1600"/>
              </a:spcAft>
              <a:buSzPts val="1400"/>
              <a:buChar char="■"/>
              <a:defRPr/>
            </a:lvl9pPr>
          </a:lstStyle>
          <a:p/>
        </p:txBody>
      </p:sp>
      <p:sp>
        <p:nvSpPr>
          <p:cNvPr id="21" name="Google Shape;21;p11"/>
          <p:cNvSpPr txBox="1"/>
          <p:nvPr>
            <p:ph idx="12" type="sldNum"/>
          </p:nvPr>
        </p:nvSpPr>
        <p:spPr>
          <a:xfrm>
            <a:off x="7004788" y="9693616"/>
            <a:ext cx="453600" cy="8181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2" name="Shape 22"/>
        <p:cNvGrpSpPr/>
        <p:nvPr/>
      </p:nvGrpSpPr>
      <p:grpSpPr>
        <a:xfrm>
          <a:off x="0" y="0"/>
          <a:ext cx="0" cy="0"/>
          <a:chOff x="0" y="0"/>
          <a:chExt cx="0" cy="0"/>
        </a:xfrm>
      </p:grpSpPr>
      <p:sp>
        <p:nvSpPr>
          <p:cNvPr id="23" name="Google Shape;23;p12"/>
          <p:cNvSpPr txBox="1"/>
          <p:nvPr>
            <p:ph type="title"/>
          </p:nvPr>
        </p:nvSpPr>
        <p:spPr>
          <a:xfrm>
            <a:off x="257705" y="925091"/>
            <a:ext cx="7044600" cy="11904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4" name="Google Shape;24;p12"/>
          <p:cNvSpPr txBox="1"/>
          <p:nvPr>
            <p:ph idx="1" type="body"/>
          </p:nvPr>
        </p:nvSpPr>
        <p:spPr>
          <a:xfrm>
            <a:off x="257705" y="2395696"/>
            <a:ext cx="3306900" cy="7101900"/>
          </a:xfrm>
          <a:prstGeom prst="rect">
            <a:avLst/>
          </a:prstGeom>
          <a:noFill/>
          <a:ln>
            <a:noFill/>
          </a:ln>
        </p:spPr>
        <p:txBody>
          <a:bodyPr anchorCtr="0" anchor="t" bIns="91425" lIns="91425" spcFirstLastPara="1" rIns="91425" wrap="square" tIns="91425">
            <a:no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25" name="Google Shape;25;p12"/>
          <p:cNvSpPr txBox="1"/>
          <p:nvPr>
            <p:ph idx="2" type="body"/>
          </p:nvPr>
        </p:nvSpPr>
        <p:spPr>
          <a:xfrm>
            <a:off x="3995291" y="2395696"/>
            <a:ext cx="3306900" cy="7101900"/>
          </a:xfrm>
          <a:prstGeom prst="rect">
            <a:avLst/>
          </a:prstGeom>
          <a:noFill/>
          <a:ln>
            <a:noFill/>
          </a:ln>
        </p:spPr>
        <p:txBody>
          <a:bodyPr anchorCtr="0" anchor="t" bIns="91425" lIns="91425" spcFirstLastPara="1" rIns="91425" wrap="square" tIns="91425">
            <a:no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26" name="Google Shape;26;p12"/>
          <p:cNvSpPr txBox="1"/>
          <p:nvPr>
            <p:ph idx="12" type="sldNum"/>
          </p:nvPr>
        </p:nvSpPr>
        <p:spPr>
          <a:xfrm>
            <a:off x="7004788" y="9693616"/>
            <a:ext cx="453600" cy="8181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7" name="Shape 27"/>
        <p:cNvGrpSpPr/>
        <p:nvPr/>
      </p:nvGrpSpPr>
      <p:grpSpPr>
        <a:xfrm>
          <a:off x="0" y="0"/>
          <a:ext cx="0" cy="0"/>
          <a:chOff x="0" y="0"/>
          <a:chExt cx="0" cy="0"/>
        </a:xfrm>
      </p:grpSpPr>
      <p:sp>
        <p:nvSpPr>
          <p:cNvPr id="28" name="Google Shape;28;p13"/>
          <p:cNvSpPr txBox="1"/>
          <p:nvPr>
            <p:ph type="title"/>
          </p:nvPr>
        </p:nvSpPr>
        <p:spPr>
          <a:xfrm>
            <a:off x="257705" y="925091"/>
            <a:ext cx="7044600" cy="11904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9" name="Google Shape;29;p13"/>
          <p:cNvSpPr txBox="1"/>
          <p:nvPr>
            <p:ph idx="12" type="sldNum"/>
          </p:nvPr>
        </p:nvSpPr>
        <p:spPr>
          <a:xfrm>
            <a:off x="7004788" y="9693616"/>
            <a:ext cx="453600" cy="8181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30" name="Shape 30"/>
        <p:cNvGrpSpPr/>
        <p:nvPr/>
      </p:nvGrpSpPr>
      <p:grpSpPr>
        <a:xfrm>
          <a:off x="0" y="0"/>
          <a:ext cx="0" cy="0"/>
          <a:chOff x="0" y="0"/>
          <a:chExt cx="0" cy="0"/>
        </a:xfrm>
      </p:grpSpPr>
      <p:sp>
        <p:nvSpPr>
          <p:cNvPr id="31" name="Google Shape;31;p14"/>
          <p:cNvSpPr txBox="1"/>
          <p:nvPr>
            <p:ph type="title"/>
          </p:nvPr>
        </p:nvSpPr>
        <p:spPr>
          <a:xfrm>
            <a:off x="257705" y="1154948"/>
            <a:ext cx="2321700" cy="15708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32" name="Google Shape;32;p14"/>
          <p:cNvSpPr txBox="1"/>
          <p:nvPr>
            <p:ph idx="1" type="body"/>
          </p:nvPr>
        </p:nvSpPr>
        <p:spPr>
          <a:xfrm>
            <a:off x="257705" y="2888617"/>
            <a:ext cx="2321700" cy="6609000"/>
          </a:xfrm>
          <a:prstGeom prst="rect">
            <a:avLst/>
          </a:prstGeom>
          <a:noFill/>
          <a:ln>
            <a:noFill/>
          </a:ln>
        </p:spPr>
        <p:txBody>
          <a:bodyPr anchorCtr="0" anchor="t" bIns="91425" lIns="91425" spcFirstLastPara="1" rIns="91425" wrap="square" tIns="91425">
            <a:noAutofit/>
          </a:bodyPr>
          <a:lstStyle>
            <a:lvl1pPr indent="-304800" lvl="0" marL="457200" algn="l">
              <a:lnSpc>
                <a:spcPct val="115000"/>
              </a:lnSpc>
              <a:spcBef>
                <a:spcPts val="0"/>
              </a:spcBef>
              <a:spcAft>
                <a:spcPts val="0"/>
              </a:spcAft>
              <a:buSzPts val="1200"/>
              <a:buChar char="●"/>
              <a:defRPr sz="12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33" name="Google Shape;33;p14"/>
          <p:cNvSpPr txBox="1"/>
          <p:nvPr>
            <p:ph idx="12" type="sldNum"/>
          </p:nvPr>
        </p:nvSpPr>
        <p:spPr>
          <a:xfrm>
            <a:off x="7004788" y="9693616"/>
            <a:ext cx="453600" cy="8181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4" name="Shape 34"/>
        <p:cNvGrpSpPr/>
        <p:nvPr/>
      </p:nvGrpSpPr>
      <p:grpSpPr>
        <a:xfrm>
          <a:off x="0" y="0"/>
          <a:ext cx="0" cy="0"/>
          <a:chOff x="0" y="0"/>
          <a:chExt cx="0" cy="0"/>
        </a:xfrm>
      </p:grpSpPr>
      <p:sp>
        <p:nvSpPr>
          <p:cNvPr id="35" name="Google Shape;35;p15"/>
          <p:cNvSpPr txBox="1"/>
          <p:nvPr>
            <p:ph type="title"/>
          </p:nvPr>
        </p:nvSpPr>
        <p:spPr>
          <a:xfrm>
            <a:off x="405325" y="935745"/>
            <a:ext cx="5264700" cy="85038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p:txBody>
      </p:sp>
      <p:sp>
        <p:nvSpPr>
          <p:cNvPr id="36" name="Google Shape;36;p15"/>
          <p:cNvSpPr txBox="1"/>
          <p:nvPr>
            <p:ph idx="12" type="sldNum"/>
          </p:nvPr>
        </p:nvSpPr>
        <p:spPr>
          <a:xfrm>
            <a:off x="7004788" y="9693616"/>
            <a:ext cx="453600" cy="8181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7" name="Shape 37"/>
        <p:cNvGrpSpPr/>
        <p:nvPr/>
      </p:nvGrpSpPr>
      <p:grpSpPr>
        <a:xfrm>
          <a:off x="0" y="0"/>
          <a:ext cx="0" cy="0"/>
          <a:chOff x="0" y="0"/>
          <a:chExt cx="0" cy="0"/>
        </a:xfrm>
      </p:grpSpPr>
      <p:sp>
        <p:nvSpPr>
          <p:cNvPr id="38" name="Google Shape;38;p16"/>
          <p:cNvSpPr/>
          <p:nvPr/>
        </p:nvSpPr>
        <p:spPr>
          <a:xfrm>
            <a:off x="3780000" y="-260"/>
            <a:ext cx="3780000" cy="106920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9" name="Google Shape;39;p16"/>
          <p:cNvSpPr txBox="1"/>
          <p:nvPr>
            <p:ph type="title"/>
          </p:nvPr>
        </p:nvSpPr>
        <p:spPr>
          <a:xfrm>
            <a:off x="219508" y="2563450"/>
            <a:ext cx="3344400" cy="30813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p:txBody>
      </p:sp>
      <p:sp>
        <p:nvSpPr>
          <p:cNvPr id="40" name="Google Shape;40;p16"/>
          <p:cNvSpPr txBox="1"/>
          <p:nvPr>
            <p:ph idx="1" type="subTitle"/>
          </p:nvPr>
        </p:nvSpPr>
        <p:spPr>
          <a:xfrm>
            <a:off x="219508" y="5826865"/>
            <a:ext cx="3344400" cy="25674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41" name="Google Shape;41;p16"/>
          <p:cNvSpPr txBox="1"/>
          <p:nvPr>
            <p:ph idx="2" type="body"/>
          </p:nvPr>
        </p:nvSpPr>
        <p:spPr>
          <a:xfrm>
            <a:off x="4083839" y="1505164"/>
            <a:ext cx="3172200" cy="7681200"/>
          </a:xfrm>
          <a:prstGeom prst="rect">
            <a:avLst/>
          </a:prstGeom>
          <a:noFill/>
          <a:ln>
            <a:noFill/>
          </a:ln>
        </p:spPr>
        <p:txBody>
          <a:bodyPr anchorCtr="0" anchor="ctr" bIns="91425" lIns="91425" spcFirstLastPara="1" rIns="91425" wrap="square" tIns="91425">
            <a:no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1600"/>
              </a:spcBef>
              <a:spcAft>
                <a:spcPts val="0"/>
              </a:spcAft>
              <a:buSzPts val="1400"/>
              <a:buChar char="○"/>
              <a:defRPr/>
            </a:lvl2pPr>
            <a:lvl3pPr indent="-317500" lvl="2" marL="1371600" algn="l">
              <a:lnSpc>
                <a:spcPct val="115000"/>
              </a:lnSpc>
              <a:spcBef>
                <a:spcPts val="1600"/>
              </a:spcBef>
              <a:spcAft>
                <a:spcPts val="0"/>
              </a:spcAft>
              <a:buSzPts val="1400"/>
              <a:buChar char="■"/>
              <a:defRPr/>
            </a:lvl3pPr>
            <a:lvl4pPr indent="-317500" lvl="3" marL="1828800" algn="l">
              <a:lnSpc>
                <a:spcPct val="115000"/>
              </a:lnSpc>
              <a:spcBef>
                <a:spcPts val="1600"/>
              </a:spcBef>
              <a:spcAft>
                <a:spcPts val="0"/>
              </a:spcAft>
              <a:buSzPts val="1400"/>
              <a:buChar char="●"/>
              <a:defRPr/>
            </a:lvl4pPr>
            <a:lvl5pPr indent="-317500" lvl="4" marL="2286000" algn="l">
              <a:lnSpc>
                <a:spcPct val="115000"/>
              </a:lnSpc>
              <a:spcBef>
                <a:spcPts val="1600"/>
              </a:spcBef>
              <a:spcAft>
                <a:spcPts val="0"/>
              </a:spcAft>
              <a:buSzPts val="1400"/>
              <a:buChar char="○"/>
              <a:defRPr/>
            </a:lvl5pPr>
            <a:lvl6pPr indent="-317500" lvl="5" marL="2743200" algn="l">
              <a:lnSpc>
                <a:spcPct val="115000"/>
              </a:lnSpc>
              <a:spcBef>
                <a:spcPts val="1600"/>
              </a:spcBef>
              <a:spcAft>
                <a:spcPts val="0"/>
              </a:spcAft>
              <a:buSzPts val="1400"/>
              <a:buChar char="■"/>
              <a:defRPr/>
            </a:lvl6pPr>
            <a:lvl7pPr indent="-317500" lvl="6" marL="3200400" algn="l">
              <a:lnSpc>
                <a:spcPct val="115000"/>
              </a:lnSpc>
              <a:spcBef>
                <a:spcPts val="1600"/>
              </a:spcBef>
              <a:spcAft>
                <a:spcPts val="0"/>
              </a:spcAft>
              <a:buSzPts val="1400"/>
              <a:buChar char="●"/>
              <a:defRPr/>
            </a:lvl7pPr>
            <a:lvl8pPr indent="-317500" lvl="7" marL="3657600" algn="l">
              <a:lnSpc>
                <a:spcPct val="115000"/>
              </a:lnSpc>
              <a:spcBef>
                <a:spcPts val="1600"/>
              </a:spcBef>
              <a:spcAft>
                <a:spcPts val="0"/>
              </a:spcAft>
              <a:buSzPts val="1400"/>
              <a:buChar char="○"/>
              <a:defRPr/>
            </a:lvl8pPr>
            <a:lvl9pPr indent="-317500" lvl="8" marL="4114800" algn="l">
              <a:lnSpc>
                <a:spcPct val="115000"/>
              </a:lnSpc>
              <a:spcBef>
                <a:spcPts val="1600"/>
              </a:spcBef>
              <a:spcAft>
                <a:spcPts val="1600"/>
              </a:spcAft>
              <a:buSzPts val="1400"/>
              <a:buChar char="■"/>
              <a:defRPr/>
            </a:lvl9pPr>
          </a:lstStyle>
          <a:p/>
        </p:txBody>
      </p:sp>
      <p:sp>
        <p:nvSpPr>
          <p:cNvPr id="42" name="Google Shape;42;p16"/>
          <p:cNvSpPr txBox="1"/>
          <p:nvPr>
            <p:ph idx="12" type="sldNum"/>
          </p:nvPr>
        </p:nvSpPr>
        <p:spPr>
          <a:xfrm>
            <a:off x="7004788" y="9693616"/>
            <a:ext cx="453600" cy="8181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3" name="Shape 43"/>
        <p:cNvGrpSpPr/>
        <p:nvPr/>
      </p:nvGrpSpPr>
      <p:grpSpPr>
        <a:xfrm>
          <a:off x="0" y="0"/>
          <a:ext cx="0" cy="0"/>
          <a:chOff x="0" y="0"/>
          <a:chExt cx="0" cy="0"/>
        </a:xfrm>
      </p:grpSpPr>
      <p:sp>
        <p:nvSpPr>
          <p:cNvPr id="44" name="Google Shape;44;p17"/>
          <p:cNvSpPr txBox="1"/>
          <p:nvPr>
            <p:ph idx="1" type="body"/>
          </p:nvPr>
        </p:nvSpPr>
        <p:spPr>
          <a:xfrm>
            <a:off x="257705" y="8794266"/>
            <a:ext cx="4959600" cy="1257900"/>
          </a:xfrm>
          <a:prstGeom prst="rect">
            <a:avLst/>
          </a:prstGeom>
          <a:noFill/>
          <a:ln>
            <a:noFill/>
          </a:ln>
        </p:spPr>
        <p:txBody>
          <a:bodyPr anchorCtr="0" anchor="ctr" bIns="91425" lIns="91425" spcFirstLastPara="1" rIns="91425" wrap="square" tIns="91425">
            <a:noAutofit/>
          </a:bodyPr>
          <a:lstStyle>
            <a:lvl1pPr indent="-228600" lvl="0" marL="457200" algn="l">
              <a:lnSpc>
                <a:spcPct val="100000"/>
              </a:lnSpc>
              <a:spcBef>
                <a:spcPts val="0"/>
              </a:spcBef>
              <a:spcAft>
                <a:spcPts val="0"/>
              </a:spcAft>
              <a:buSzPts val="1800"/>
              <a:buNone/>
              <a:defRPr/>
            </a:lvl1pPr>
          </a:lstStyle>
          <a:p/>
        </p:txBody>
      </p:sp>
      <p:sp>
        <p:nvSpPr>
          <p:cNvPr id="45" name="Google Shape;45;p17"/>
          <p:cNvSpPr txBox="1"/>
          <p:nvPr>
            <p:ph idx="12" type="sldNum"/>
          </p:nvPr>
        </p:nvSpPr>
        <p:spPr>
          <a:xfrm>
            <a:off x="7004788" y="9693616"/>
            <a:ext cx="453600" cy="8181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6" name="Shape 46"/>
        <p:cNvGrpSpPr/>
        <p:nvPr/>
      </p:nvGrpSpPr>
      <p:grpSpPr>
        <a:xfrm>
          <a:off x="0" y="0"/>
          <a:ext cx="0" cy="0"/>
          <a:chOff x="0" y="0"/>
          <a:chExt cx="0" cy="0"/>
        </a:xfrm>
      </p:grpSpPr>
      <p:sp>
        <p:nvSpPr>
          <p:cNvPr id="47" name="Google Shape;47;p18"/>
          <p:cNvSpPr txBox="1"/>
          <p:nvPr>
            <p:ph hasCustomPrompt="1" type="title"/>
          </p:nvPr>
        </p:nvSpPr>
        <p:spPr>
          <a:xfrm>
            <a:off x="257705" y="2299346"/>
            <a:ext cx="7044600" cy="40815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48" name="Google Shape;48;p18"/>
          <p:cNvSpPr txBox="1"/>
          <p:nvPr>
            <p:ph idx="1" type="body"/>
          </p:nvPr>
        </p:nvSpPr>
        <p:spPr>
          <a:xfrm>
            <a:off x="257705" y="6552657"/>
            <a:ext cx="7044600" cy="2703900"/>
          </a:xfrm>
          <a:prstGeom prst="rect">
            <a:avLst/>
          </a:prstGeom>
          <a:noFill/>
          <a:ln>
            <a:noFill/>
          </a:ln>
        </p:spPr>
        <p:txBody>
          <a:bodyPr anchorCtr="0" anchor="t" bIns="91425" lIns="91425" spcFirstLastPara="1" rIns="91425" wrap="square" tIns="91425">
            <a:noAutofit/>
          </a:bodyPr>
          <a:lstStyle>
            <a:lvl1pPr indent="-342900" lvl="0" marL="457200" algn="ctr">
              <a:lnSpc>
                <a:spcPct val="115000"/>
              </a:lnSpc>
              <a:spcBef>
                <a:spcPts val="0"/>
              </a:spcBef>
              <a:spcAft>
                <a:spcPts val="0"/>
              </a:spcAft>
              <a:buSzPts val="1800"/>
              <a:buChar char="●"/>
              <a:defRPr/>
            </a:lvl1pPr>
            <a:lvl2pPr indent="-317500" lvl="1" marL="914400" algn="ctr">
              <a:lnSpc>
                <a:spcPct val="115000"/>
              </a:lnSpc>
              <a:spcBef>
                <a:spcPts val="1600"/>
              </a:spcBef>
              <a:spcAft>
                <a:spcPts val="0"/>
              </a:spcAft>
              <a:buSzPts val="1400"/>
              <a:buChar char="○"/>
              <a:defRPr/>
            </a:lvl2pPr>
            <a:lvl3pPr indent="-317500" lvl="2" marL="1371600" algn="ctr">
              <a:lnSpc>
                <a:spcPct val="115000"/>
              </a:lnSpc>
              <a:spcBef>
                <a:spcPts val="1600"/>
              </a:spcBef>
              <a:spcAft>
                <a:spcPts val="0"/>
              </a:spcAft>
              <a:buSzPts val="1400"/>
              <a:buChar char="■"/>
              <a:defRPr/>
            </a:lvl3pPr>
            <a:lvl4pPr indent="-317500" lvl="3" marL="1828800" algn="ctr">
              <a:lnSpc>
                <a:spcPct val="115000"/>
              </a:lnSpc>
              <a:spcBef>
                <a:spcPts val="1600"/>
              </a:spcBef>
              <a:spcAft>
                <a:spcPts val="0"/>
              </a:spcAft>
              <a:buSzPts val="1400"/>
              <a:buChar char="●"/>
              <a:defRPr/>
            </a:lvl4pPr>
            <a:lvl5pPr indent="-317500" lvl="4" marL="2286000" algn="ctr">
              <a:lnSpc>
                <a:spcPct val="115000"/>
              </a:lnSpc>
              <a:spcBef>
                <a:spcPts val="1600"/>
              </a:spcBef>
              <a:spcAft>
                <a:spcPts val="0"/>
              </a:spcAft>
              <a:buSzPts val="1400"/>
              <a:buChar char="○"/>
              <a:defRPr/>
            </a:lvl5pPr>
            <a:lvl6pPr indent="-317500" lvl="5" marL="2743200" algn="ctr">
              <a:lnSpc>
                <a:spcPct val="115000"/>
              </a:lnSpc>
              <a:spcBef>
                <a:spcPts val="1600"/>
              </a:spcBef>
              <a:spcAft>
                <a:spcPts val="0"/>
              </a:spcAft>
              <a:buSzPts val="1400"/>
              <a:buChar char="■"/>
              <a:defRPr/>
            </a:lvl6pPr>
            <a:lvl7pPr indent="-317500" lvl="6" marL="3200400" algn="ctr">
              <a:lnSpc>
                <a:spcPct val="115000"/>
              </a:lnSpc>
              <a:spcBef>
                <a:spcPts val="1600"/>
              </a:spcBef>
              <a:spcAft>
                <a:spcPts val="0"/>
              </a:spcAft>
              <a:buSzPts val="1400"/>
              <a:buChar char="●"/>
              <a:defRPr/>
            </a:lvl7pPr>
            <a:lvl8pPr indent="-317500" lvl="7" marL="3657600" algn="ctr">
              <a:lnSpc>
                <a:spcPct val="115000"/>
              </a:lnSpc>
              <a:spcBef>
                <a:spcPts val="1600"/>
              </a:spcBef>
              <a:spcAft>
                <a:spcPts val="0"/>
              </a:spcAft>
              <a:buSzPts val="1400"/>
              <a:buChar char="○"/>
              <a:defRPr/>
            </a:lvl8pPr>
            <a:lvl9pPr indent="-317500" lvl="8" marL="4114800" algn="ctr">
              <a:lnSpc>
                <a:spcPct val="115000"/>
              </a:lnSpc>
              <a:spcBef>
                <a:spcPts val="1600"/>
              </a:spcBef>
              <a:spcAft>
                <a:spcPts val="1600"/>
              </a:spcAft>
              <a:buSzPts val="1400"/>
              <a:buChar char="■"/>
              <a:defRPr/>
            </a:lvl9pPr>
          </a:lstStyle>
          <a:p/>
        </p:txBody>
      </p:sp>
      <p:sp>
        <p:nvSpPr>
          <p:cNvPr id="49" name="Google Shape;49;p18"/>
          <p:cNvSpPr txBox="1"/>
          <p:nvPr>
            <p:ph idx="12" type="sldNum"/>
          </p:nvPr>
        </p:nvSpPr>
        <p:spPr>
          <a:xfrm>
            <a:off x="7004788" y="9693616"/>
            <a:ext cx="453600" cy="8181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7"/>
          <p:cNvSpPr txBox="1"/>
          <p:nvPr>
            <p:ph type="title"/>
          </p:nvPr>
        </p:nvSpPr>
        <p:spPr>
          <a:xfrm>
            <a:off x="257705" y="925091"/>
            <a:ext cx="7044600" cy="1190400"/>
          </a:xfrm>
          <a:prstGeom prst="rect">
            <a:avLst/>
          </a:prstGeom>
          <a:noFill/>
          <a:ln>
            <a:noFill/>
          </a:ln>
        </p:spPr>
        <p:txBody>
          <a:bodyPr anchorCtr="0" anchor="t" bIns="91425" lIns="91425" spcFirstLastPara="1" rIns="91425" wrap="square" tIns="91425">
            <a:noAutofit/>
          </a:bodyPr>
          <a:lstStyle>
            <a:lvl1pPr lvl="0"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9pPr>
          </a:lstStyle>
          <a:p/>
        </p:txBody>
      </p:sp>
      <p:sp>
        <p:nvSpPr>
          <p:cNvPr id="7" name="Google Shape;7;p7"/>
          <p:cNvSpPr txBox="1"/>
          <p:nvPr>
            <p:ph idx="1" type="body"/>
          </p:nvPr>
        </p:nvSpPr>
        <p:spPr>
          <a:xfrm>
            <a:off x="257705" y="2395696"/>
            <a:ext cx="7044600" cy="7101900"/>
          </a:xfrm>
          <a:prstGeom prst="rect">
            <a:avLst/>
          </a:prstGeom>
          <a:noFill/>
          <a:ln>
            <a:noFill/>
          </a:ln>
        </p:spPr>
        <p:txBody>
          <a:bodyPr anchorCtr="0" anchor="t" bIns="91425" lIns="91425" spcFirstLastPara="1" rIns="91425" wrap="square" tIns="91425">
            <a:noAutofit/>
          </a:bodyPr>
          <a:lstStyle>
            <a:lvl1pPr indent="-342900" lvl="0" marL="457200" marR="0" rtl="0" algn="l">
              <a:lnSpc>
                <a:spcPct val="115000"/>
              </a:lnSpc>
              <a:spcBef>
                <a:spcPts val="0"/>
              </a:spcBef>
              <a:spcAft>
                <a:spcPts val="0"/>
              </a:spcAft>
              <a:buClr>
                <a:schemeClr val="dk2"/>
              </a:buClr>
              <a:buSzPts val="1800"/>
              <a:buFont typeface="Arial"/>
              <a:buChar char="●"/>
              <a:defRPr b="0" i="0" sz="1800" u="none" cap="none" strike="noStrike">
                <a:solidFill>
                  <a:schemeClr val="dk2"/>
                </a:solidFill>
                <a:latin typeface="Arial"/>
                <a:ea typeface="Arial"/>
                <a:cs typeface="Arial"/>
                <a:sym typeface="Arial"/>
              </a:defRPr>
            </a:lvl1pPr>
            <a:lvl2pPr indent="-317500" lvl="1" marL="9144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2pPr>
            <a:lvl3pPr indent="-317500" lvl="2" marL="13716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3pPr>
            <a:lvl4pPr indent="-317500" lvl="3" marL="18288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4pPr>
            <a:lvl5pPr indent="-317500" lvl="4" marL="22860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5pPr>
            <a:lvl6pPr indent="-317500" lvl="5" marL="27432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6pPr>
            <a:lvl7pPr indent="-317500" lvl="6" marL="32004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7pPr>
            <a:lvl8pPr indent="-317500" lvl="7" marL="36576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8pPr>
            <a:lvl9pPr indent="-317500" lvl="8" marL="4114800" marR="0" rtl="0" algn="l">
              <a:lnSpc>
                <a:spcPct val="115000"/>
              </a:lnSpc>
              <a:spcBef>
                <a:spcPts val="1600"/>
              </a:spcBef>
              <a:spcAft>
                <a:spcPts val="1600"/>
              </a:spcAft>
              <a:buClr>
                <a:schemeClr val="dk2"/>
              </a:buClr>
              <a:buSzPts val="1400"/>
              <a:buFont typeface="Arial"/>
              <a:buChar char="■"/>
              <a:defRPr b="0" i="0" sz="1400" u="none" cap="none" strike="noStrike">
                <a:solidFill>
                  <a:schemeClr val="dk2"/>
                </a:solidFill>
                <a:latin typeface="Arial"/>
                <a:ea typeface="Arial"/>
                <a:cs typeface="Arial"/>
                <a:sym typeface="Arial"/>
              </a:defRPr>
            </a:lvl9pPr>
          </a:lstStyle>
          <a:p/>
        </p:txBody>
      </p:sp>
      <p:sp>
        <p:nvSpPr>
          <p:cNvPr id="8" name="Google Shape;8;p7"/>
          <p:cNvSpPr txBox="1"/>
          <p:nvPr>
            <p:ph idx="12" type="sldNum"/>
          </p:nvPr>
        </p:nvSpPr>
        <p:spPr>
          <a:xfrm>
            <a:off x="7004788" y="9693616"/>
            <a:ext cx="453600" cy="818100"/>
          </a:xfrm>
          <a:prstGeom prst="rect">
            <a:avLst/>
          </a:prstGeom>
          <a:noFill/>
          <a:ln>
            <a:noFill/>
          </a:ln>
        </p:spPr>
        <p:txBody>
          <a:bodyPr anchorCtr="0" anchor="ctr" bIns="91425" lIns="91425" spcFirstLastPara="1" rIns="91425" wrap="square" tIns="91425">
            <a:no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1.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1.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1.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1.png"/><Relationship Id="rId4" Type="http://schemas.openxmlformats.org/officeDocument/2006/relationships/image" Target="../media/image3.png"/><Relationship Id="rId5"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9D2E9"/>
        </a:solidFill>
      </p:bgPr>
    </p:bg>
    <p:spTree>
      <p:nvGrpSpPr>
        <p:cNvPr id="53" name="Shape 53"/>
        <p:cNvGrpSpPr/>
        <p:nvPr/>
      </p:nvGrpSpPr>
      <p:grpSpPr>
        <a:xfrm>
          <a:off x="0" y="0"/>
          <a:ext cx="0" cy="0"/>
          <a:chOff x="0" y="0"/>
          <a:chExt cx="0" cy="0"/>
        </a:xfrm>
      </p:grpSpPr>
      <p:sp>
        <p:nvSpPr>
          <p:cNvPr id="54" name="Google Shape;54;p1"/>
          <p:cNvSpPr txBox="1"/>
          <p:nvPr/>
        </p:nvSpPr>
        <p:spPr>
          <a:xfrm>
            <a:off x="533475" y="2514600"/>
            <a:ext cx="6572400" cy="2072700"/>
          </a:xfrm>
          <a:prstGeom prst="rect">
            <a:avLst/>
          </a:prstGeom>
          <a:noFill/>
          <a:ln>
            <a:noFill/>
          </a:ln>
        </p:spPr>
        <p:txBody>
          <a:bodyPr anchorCtr="0" anchor="t" bIns="91425" lIns="91425" spcFirstLastPara="1" rIns="91425" wrap="square" tIns="91425">
            <a:noAutofit/>
          </a:bodyPr>
          <a:lstStyle/>
          <a:p>
            <a:pPr indent="0" lvl="0" marL="0" marR="0" rtl="0" algn="just">
              <a:lnSpc>
                <a:spcPct val="108000"/>
              </a:lnSpc>
              <a:spcBef>
                <a:spcPts val="0"/>
              </a:spcBef>
              <a:spcAft>
                <a:spcPts val="0"/>
              </a:spcAft>
              <a:buClr>
                <a:schemeClr val="dk1"/>
              </a:buClr>
              <a:buSzPts val="1100"/>
              <a:buFont typeface="Arial"/>
              <a:buNone/>
            </a:pPr>
            <a:r>
              <a:rPr b="0" i="0" lang="es" sz="1100" u="none" cap="none" strike="noStrike">
                <a:solidFill>
                  <a:schemeClr val="dk1"/>
                </a:solidFill>
                <a:latin typeface="Nunito"/>
                <a:ea typeface="Nunito"/>
                <a:cs typeface="Nunito"/>
                <a:sym typeface="Nunito"/>
              </a:rPr>
              <a:t>Todos los que hemos conocido a Montfort sabemos su éxito en las muchísimas veces que tuvo que tomar la cruz. </a:t>
            </a:r>
            <a:r>
              <a:rPr b="1" i="0" lang="es" sz="1100" u="none" cap="none" strike="noStrike">
                <a:solidFill>
                  <a:schemeClr val="dk1"/>
                </a:solidFill>
                <a:latin typeface="Nunito"/>
                <a:ea typeface="Nunito"/>
                <a:cs typeface="Nunito"/>
                <a:sym typeface="Nunito"/>
              </a:rPr>
              <a:t>¿Es posible aprender de él esa habilidad para afrontar nuestros propios sufrimientos cuando lo consideremos apropiado?</a:t>
            </a:r>
            <a:r>
              <a:rPr b="0" i="0" lang="es" sz="1100" u="none" cap="none" strike="noStrike">
                <a:solidFill>
                  <a:schemeClr val="dk1"/>
                </a:solidFill>
                <a:latin typeface="Nunito"/>
                <a:ea typeface="Nunito"/>
                <a:cs typeface="Nunito"/>
                <a:sym typeface="Nunito"/>
              </a:rPr>
              <a:t> Por supuesto que sí, si sabemos cómo, si aprendemos sus estrategias. </a:t>
            </a:r>
            <a:endParaRPr b="0" i="0" sz="1100" u="none" cap="none" strike="noStrike">
              <a:solidFill>
                <a:schemeClr val="dk1"/>
              </a:solidFill>
              <a:latin typeface="Nunito"/>
              <a:ea typeface="Nunito"/>
              <a:cs typeface="Nunito"/>
              <a:sym typeface="Nunito"/>
            </a:endParaRPr>
          </a:p>
          <a:p>
            <a:pPr indent="0" lvl="0" marL="0" marR="0" rtl="0" algn="just">
              <a:lnSpc>
                <a:spcPct val="108000"/>
              </a:lnSpc>
              <a:spcBef>
                <a:spcPts val="600"/>
              </a:spcBef>
              <a:spcAft>
                <a:spcPts val="0"/>
              </a:spcAft>
              <a:buClr>
                <a:schemeClr val="dk1"/>
              </a:buClr>
              <a:buSzPts val="1100"/>
              <a:buFont typeface="Arial"/>
              <a:buNone/>
            </a:pPr>
            <a:r>
              <a:rPr b="0" i="0" lang="es" sz="1100" u="none" cap="none" strike="noStrike">
                <a:solidFill>
                  <a:schemeClr val="dk1"/>
                </a:solidFill>
                <a:latin typeface="Nunito"/>
                <a:ea typeface="Nunito"/>
                <a:cs typeface="Nunito"/>
                <a:sym typeface="Nunito"/>
              </a:rPr>
              <a:t>¿Qué podemos considerar una manera exitosa de afrontar la cruz? La respuesta podría ser: lograr permanecer tranquilos, serenos y, más aún, alegres en medio de las dificultades.</a:t>
            </a:r>
            <a:endParaRPr b="0" i="0" sz="1100" u="none" cap="none" strike="noStrike">
              <a:solidFill>
                <a:schemeClr val="dk1"/>
              </a:solidFill>
              <a:latin typeface="Nunito"/>
              <a:ea typeface="Nunito"/>
              <a:cs typeface="Nunito"/>
              <a:sym typeface="Nunito"/>
            </a:endParaRPr>
          </a:p>
          <a:p>
            <a:pPr indent="0" lvl="0" marL="0" marR="0" rtl="0" algn="just">
              <a:lnSpc>
                <a:spcPct val="108000"/>
              </a:lnSpc>
              <a:spcBef>
                <a:spcPts val="600"/>
              </a:spcBef>
              <a:spcAft>
                <a:spcPts val="600"/>
              </a:spcAft>
              <a:buClr>
                <a:schemeClr val="dk1"/>
              </a:buClr>
              <a:buSzPts val="1100"/>
              <a:buFont typeface="Arial"/>
              <a:buNone/>
            </a:pPr>
            <a:r>
              <a:rPr b="0" i="0" lang="es" sz="1100" u="none" cap="none" strike="noStrike">
                <a:solidFill>
                  <a:schemeClr val="dk1"/>
                </a:solidFill>
                <a:latin typeface="Nunito"/>
                <a:ea typeface="Nunito"/>
                <a:cs typeface="Nunito"/>
                <a:sym typeface="Nunito"/>
              </a:rPr>
              <a:t>Ser tranquilos, serenos y aún más alegres, no significa de ninguna manera ser insensible. Luis María no era insensible a sus sufrimientos, al contrario, su perfil y su comportamiento lo muestran como alguien muy emotivo, que sentía sus sufrimientos de manera intensa. Son varias las ocasiones en que manifestó ser consciente de sus penalidades.</a:t>
            </a:r>
            <a:endParaRPr b="0" i="0" sz="1100" u="none" cap="none" strike="noStrike">
              <a:solidFill>
                <a:schemeClr val="dk1"/>
              </a:solidFill>
              <a:latin typeface="Nunito"/>
              <a:ea typeface="Nunito"/>
              <a:cs typeface="Nunito"/>
              <a:sym typeface="Nunito"/>
            </a:endParaRPr>
          </a:p>
        </p:txBody>
      </p:sp>
      <p:pic>
        <p:nvPicPr>
          <p:cNvPr id="55" name="Google Shape;55;p1"/>
          <p:cNvPicPr preferRelativeResize="0"/>
          <p:nvPr/>
        </p:nvPicPr>
        <p:blipFill rotWithShape="1">
          <a:blip r:embed="rId3">
            <a:alphaModFix/>
          </a:blip>
          <a:srcRect b="0" l="4184" r="15352" t="0"/>
          <a:stretch/>
        </p:blipFill>
        <p:spPr>
          <a:xfrm>
            <a:off x="75" y="0"/>
            <a:ext cx="1180575" cy="2559000"/>
          </a:xfrm>
          <a:prstGeom prst="rect">
            <a:avLst/>
          </a:prstGeom>
          <a:noFill/>
          <a:ln>
            <a:noFill/>
          </a:ln>
        </p:spPr>
      </p:pic>
      <p:sp>
        <p:nvSpPr>
          <p:cNvPr id="56" name="Google Shape;56;p1"/>
          <p:cNvSpPr txBox="1"/>
          <p:nvPr/>
        </p:nvSpPr>
        <p:spPr>
          <a:xfrm>
            <a:off x="1180650" y="2658"/>
            <a:ext cx="6379200" cy="1011900"/>
          </a:xfrm>
          <a:prstGeom prst="rect">
            <a:avLst/>
          </a:prstGeom>
          <a:solidFill>
            <a:srgbClr val="EAD1DC"/>
          </a:solidFill>
          <a:ln>
            <a:noFill/>
          </a:ln>
        </p:spPr>
        <p:txBody>
          <a:bodyPr anchorCtr="0" anchor="ctr" bIns="91425" lIns="91425" spcFirstLastPara="1" rIns="91425" wrap="square" tIns="91425">
            <a:noAutofit/>
          </a:bodyPr>
          <a:lstStyle/>
          <a:p>
            <a:pPr indent="0" lvl="0" marL="0" marR="0" rtl="0" algn="ctr">
              <a:lnSpc>
                <a:spcPct val="108000"/>
              </a:lnSpc>
              <a:spcBef>
                <a:spcPts val="0"/>
              </a:spcBef>
              <a:spcAft>
                <a:spcPts val="0"/>
              </a:spcAft>
              <a:buClr>
                <a:srgbClr val="000000"/>
              </a:buClr>
              <a:buSzPts val="2500"/>
              <a:buFont typeface="Arial"/>
              <a:buNone/>
            </a:pPr>
            <a:r>
              <a:rPr b="1" i="0" lang="es" sz="2500" u="none" cap="none" strike="noStrike">
                <a:solidFill>
                  <a:srgbClr val="0B5394"/>
                </a:solidFill>
                <a:latin typeface="Caveat"/>
                <a:ea typeface="Caveat"/>
                <a:cs typeface="Caveat"/>
                <a:sym typeface="Caveat"/>
              </a:rPr>
              <a:t>Permanecer serenos en medio de las dificultades</a:t>
            </a:r>
            <a:endParaRPr b="1" i="0" sz="2500" u="none" cap="none" strike="noStrike">
              <a:solidFill>
                <a:srgbClr val="0B5394"/>
              </a:solidFill>
              <a:latin typeface="Caveat"/>
              <a:ea typeface="Caveat"/>
              <a:cs typeface="Caveat"/>
              <a:sym typeface="Caveat"/>
            </a:endParaRPr>
          </a:p>
          <a:p>
            <a:pPr indent="0" lvl="0" marL="0" marR="0" rtl="0" algn="ctr">
              <a:lnSpc>
                <a:spcPct val="108000"/>
              </a:lnSpc>
              <a:spcBef>
                <a:spcPts val="0"/>
              </a:spcBef>
              <a:spcAft>
                <a:spcPts val="0"/>
              </a:spcAft>
              <a:buClr>
                <a:srgbClr val="000000"/>
              </a:buClr>
              <a:buSzPts val="2500"/>
              <a:buFont typeface="Arial"/>
              <a:buNone/>
            </a:pPr>
            <a:r>
              <a:rPr b="1" i="0" lang="es" sz="2500" u="none" cap="none" strike="noStrike">
                <a:solidFill>
                  <a:srgbClr val="0B5394"/>
                </a:solidFill>
                <a:latin typeface="Caveat"/>
                <a:ea typeface="Caveat"/>
                <a:cs typeface="Caveat"/>
                <a:sym typeface="Caveat"/>
              </a:rPr>
              <a:t>Montfort y la Cruz </a:t>
            </a:r>
            <a:endParaRPr b="0" i="0" sz="2500" u="none" cap="none" strike="noStrike">
              <a:solidFill>
                <a:srgbClr val="0B5394"/>
              </a:solidFill>
              <a:latin typeface="Caveat"/>
              <a:ea typeface="Caveat"/>
              <a:cs typeface="Caveat"/>
              <a:sym typeface="Caveat"/>
            </a:endParaRPr>
          </a:p>
        </p:txBody>
      </p:sp>
      <p:sp>
        <p:nvSpPr>
          <p:cNvPr id="57" name="Google Shape;57;p1"/>
          <p:cNvSpPr txBox="1"/>
          <p:nvPr/>
        </p:nvSpPr>
        <p:spPr>
          <a:xfrm>
            <a:off x="533400" y="4591050"/>
            <a:ext cx="6572400" cy="2500800"/>
          </a:xfrm>
          <a:prstGeom prst="rect">
            <a:avLst/>
          </a:prstGeom>
          <a:solidFill>
            <a:srgbClr val="FEEDD8">
              <a:alpha val="83921"/>
            </a:srgbClr>
          </a:solidFill>
          <a:ln>
            <a:noFill/>
          </a:ln>
        </p:spPr>
        <p:txBody>
          <a:bodyPr anchorCtr="0" anchor="t" bIns="91425" lIns="91425" spcFirstLastPara="1" rIns="91425" wrap="square" tIns="91425">
            <a:noAutofit/>
          </a:bodyPr>
          <a:lstStyle/>
          <a:p>
            <a:pPr indent="0" lvl="0" marL="0" marR="0" rtl="0" algn="just">
              <a:lnSpc>
                <a:spcPct val="108000"/>
              </a:lnSpc>
              <a:spcBef>
                <a:spcPts val="0"/>
              </a:spcBef>
              <a:spcAft>
                <a:spcPts val="0"/>
              </a:spcAft>
              <a:buClr>
                <a:srgbClr val="000000"/>
              </a:buClr>
              <a:buSzPts val="1100"/>
              <a:buFont typeface="Arial"/>
              <a:buNone/>
            </a:pPr>
            <a:r>
              <a:rPr b="0" i="0" lang="es" sz="1100" u="none" cap="none" strike="noStrike">
                <a:solidFill>
                  <a:schemeClr val="dk1"/>
                </a:solidFill>
                <a:latin typeface="Nunito"/>
                <a:ea typeface="Nunito"/>
                <a:cs typeface="Nunito"/>
                <a:sym typeface="Nunito"/>
              </a:rPr>
              <a:t>1. A una religiosa le escribía: </a:t>
            </a:r>
            <a:r>
              <a:rPr b="0" i="1" lang="es" sz="1100" u="none" cap="none" strike="noStrike">
                <a:solidFill>
                  <a:schemeClr val="dk1"/>
                </a:solidFill>
                <a:latin typeface="Nunito"/>
                <a:ea typeface="Nunito"/>
                <a:cs typeface="Nunito"/>
                <a:sym typeface="Nunito"/>
              </a:rPr>
              <a:t>“En cuanto a mí, me contradicen en todo y me encuentro prisionero”</a:t>
            </a:r>
            <a:r>
              <a:rPr b="0" i="0" lang="es" sz="1100" u="none" cap="none" strike="noStrike">
                <a:solidFill>
                  <a:schemeClr val="dk1"/>
                </a:solidFill>
                <a:latin typeface="Nunito"/>
                <a:ea typeface="Nunito"/>
                <a:cs typeface="Nunito"/>
                <a:sym typeface="Nunito"/>
              </a:rPr>
              <a:t> (Carta 14). </a:t>
            </a:r>
            <a:endParaRPr b="0" i="0" sz="1100" u="none" cap="none" strike="noStrike">
              <a:solidFill>
                <a:schemeClr val="dk1"/>
              </a:solidFill>
              <a:latin typeface="Nunito"/>
              <a:ea typeface="Nunito"/>
              <a:cs typeface="Nunito"/>
              <a:sym typeface="Nunito"/>
            </a:endParaRPr>
          </a:p>
          <a:p>
            <a:pPr indent="0" lvl="0" marL="0" marR="0" rtl="0" algn="just">
              <a:lnSpc>
                <a:spcPct val="108000"/>
              </a:lnSpc>
              <a:spcBef>
                <a:spcPts val="500"/>
              </a:spcBef>
              <a:spcAft>
                <a:spcPts val="0"/>
              </a:spcAft>
              <a:buClr>
                <a:srgbClr val="000000"/>
              </a:buClr>
              <a:buSzPts val="1100"/>
              <a:buFont typeface="Arial"/>
              <a:buNone/>
            </a:pPr>
            <a:r>
              <a:rPr b="0" i="0" lang="es" sz="1100" u="none" cap="none" strike="noStrike">
                <a:solidFill>
                  <a:schemeClr val="dk1"/>
                </a:solidFill>
                <a:latin typeface="Nunito"/>
                <a:ea typeface="Nunito"/>
                <a:cs typeface="Nunito"/>
                <a:sym typeface="Nunito"/>
              </a:rPr>
              <a:t>2. A María Luisa le confió el trato que recibió de personas a quienes antes consideraba sus amigos: </a:t>
            </a:r>
            <a:r>
              <a:rPr b="0" i="1" lang="es" sz="1100" u="none" cap="none" strike="noStrike">
                <a:solidFill>
                  <a:schemeClr val="dk1"/>
                </a:solidFill>
                <a:latin typeface="Nunito"/>
                <a:ea typeface="Nunito"/>
                <a:cs typeface="Nunito"/>
                <a:sym typeface="Nunito"/>
              </a:rPr>
              <a:t>“No pienses que fines temporales o alguna criatura me retienen aquí. Todos los amigos que tuve en otro tiempo en París me abandonaron”</a:t>
            </a:r>
            <a:r>
              <a:rPr b="0" i="0" lang="es" sz="1100" u="none" cap="none" strike="noStrike">
                <a:solidFill>
                  <a:schemeClr val="dk1"/>
                </a:solidFill>
                <a:latin typeface="Nunito"/>
                <a:ea typeface="Nunito"/>
                <a:cs typeface="Nunito"/>
                <a:sym typeface="Nunito"/>
              </a:rPr>
              <a:t> (C15)</a:t>
            </a:r>
            <a:endParaRPr b="0" i="0" sz="1100" u="none" cap="none" strike="noStrike">
              <a:solidFill>
                <a:schemeClr val="dk1"/>
              </a:solidFill>
              <a:latin typeface="Nunito"/>
              <a:ea typeface="Nunito"/>
              <a:cs typeface="Nunito"/>
              <a:sym typeface="Nunito"/>
            </a:endParaRPr>
          </a:p>
          <a:p>
            <a:pPr indent="0" lvl="0" marL="0" marR="0" rtl="0" algn="just">
              <a:lnSpc>
                <a:spcPct val="108000"/>
              </a:lnSpc>
              <a:spcBef>
                <a:spcPts val="500"/>
              </a:spcBef>
              <a:spcAft>
                <a:spcPts val="0"/>
              </a:spcAft>
              <a:buClr>
                <a:srgbClr val="000000"/>
              </a:buClr>
              <a:buSzPts val="1100"/>
              <a:buFont typeface="Arial"/>
              <a:buNone/>
            </a:pPr>
            <a:r>
              <a:rPr b="0" i="0" lang="es" sz="1100" u="none" cap="none" strike="noStrike">
                <a:solidFill>
                  <a:schemeClr val="dk1"/>
                </a:solidFill>
                <a:latin typeface="Nunito"/>
                <a:ea typeface="Nunito"/>
                <a:cs typeface="Nunito"/>
                <a:sym typeface="Nunito"/>
              </a:rPr>
              <a:t>3. </a:t>
            </a:r>
            <a:r>
              <a:rPr b="0" i="1" lang="es" sz="1100" u="none" cap="none" strike="noStrike">
                <a:solidFill>
                  <a:schemeClr val="dk1"/>
                </a:solidFill>
                <a:latin typeface="Nunito"/>
                <a:ea typeface="Nunito"/>
                <a:cs typeface="Nunito"/>
                <a:sym typeface="Nunito"/>
              </a:rPr>
              <a:t>“Si conocieras en detalle mis cruces y humillaciones, dudo que tuvieras tantas ansias de verme”,</a:t>
            </a:r>
            <a:r>
              <a:rPr b="0" i="0" lang="es" sz="1100" u="none" cap="none" strike="noStrike">
                <a:solidFill>
                  <a:schemeClr val="dk1"/>
                </a:solidFill>
                <a:latin typeface="Nunito"/>
                <a:ea typeface="Nunito"/>
                <a:cs typeface="Nunito"/>
                <a:sym typeface="Nunito"/>
              </a:rPr>
              <a:t> le decía también a su hermana (C25)</a:t>
            </a:r>
            <a:endParaRPr b="0" i="0" sz="1100" u="none" cap="none" strike="noStrike">
              <a:solidFill>
                <a:schemeClr val="dk1"/>
              </a:solidFill>
              <a:latin typeface="Nunito"/>
              <a:ea typeface="Nunito"/>
              <a:cs typeface="Nunito"/>
              <a:sym typeface="Nunito"/>
            </a:endParaRPr>
          </a:p>
          <a:p>
            <a:pPr indent="0" lvl="0" marL="0" marR="0" rtl="0" algn="just">
              <a:lnSpc>
                <a:spcPct val="108000"/>
              </a:lnSpc>
              <a:spcBef>
                <a:spcPts val="500"/>
              </a:spcBef>
              <a:spcAft>
                <a:spcPts val="500"/>
              </a:spcAft>
              <a:buClr>
                <a:srgbClr val="000000"/>
              </a:buClr>
              <a:buSzPts val="1100"/>
              <a:buFont typeface="Arial"/>
              <a:buNone/>
            </a:pPr>
            <a:r>
              <a:rPr b="0" i="0" lang="es" sz="1100" u="none" cap="none" strike="noStrike">
                <a:solidFill>
                  <a:schemeClr val="dk1"/>
                </a:solidFill>
                <a:latin typeface="Nunito"/>
                <a:ea typeface="Nunito"/>
                <a:cs typeface="Nunito"/>
                <a:sym typeface="Nunito"/>
              </a:rPr>
              <a:t>4. En esa misma carta, escrita tres años antes de su muerte, hace una síntesis de sus sufrimientos en sus 13 años de ministerio: </a:t>
            </a:r>
            <a:r>
              <a:rPr b="0" i="1" lang="es" sz="1100" u="none" cap="none" strike="noStrike">
                <a:solidFill>
                  <a:schemeClr val="dk1"/>
                </a:solidFill>
                <a:latin typeface="Nunito"/>
                <a:ea typeface="Nunito"/>
                <a:cs typeface="Nunito"/>
                <a:sym typeface="Nunito"/>
              </a:rPr>
              <a:t>“Siempre alerta, siempre sobre espinas, siempre sobre guijarros, me encuentro como una pelota en juego: tan pronto la arrojan de un lado, ya la rechazan de otro, golpeándola con violencia. Es el destino de este pobre pecador. Aquí estoy sin tregua ni descanso, desde hace trece años, cuando salí de San Sulpicio.”</a:t>
            </a:r>
            <a:endParaRPr b="0" i="1" sz="1100" u="none" cap="none" strike="noStrike">
              <a:solidFill>
                <a:schemeClr val="dk1"/>
              </a:solidFill>
              <a:latin typeface="Nunito"/>
              <a:ea typeface="Nunito"/>
              <a:cs typeface="Nunito"/>
              <a:sym typeface="Nunito"/>
            </a:endParaRPr>
          </a:p>
        </p:txBody>
      </p:sp>
      <p:sp>
        <p:nvSpPr>
          <p:cNvPr id="58" name="Google Shape;58;p1"/>
          <p:cNvSpPr txBox="1"/>
          <p:nvPr/>
        </p:nvSpPr>
        <p:spPr>
          <a:xfrm>
            <a:off x="533400" y="7058025"/>
            <a:ext cx="6572400" cy="1066800"/>
          </a:xfrm>
          <a:prstGeom prst="rect">
            <a:avLst/>
          </a:prstGeom>
          <a:noFill/>
          <a:ln>
            <a:noFill/>
          </a:ln>
        </p:spPr>
        <p:txBody>
          <a:bodyPr anchorCtr="0" anchor="t" bIns="91425" lIns="91425" spcFirstLastPara="1" rIns="91425" wrap="square" tIns="91425">
            <a:noAutofit/>
          </a:bodyPr>
          <a:lstStyle/>
          <a:p>
            <a:pPr indent="0" lvl="0" marL="0" marR="0" rtl="0" algn="just">
              <a:lnSpc>
                <a:spcPct val="107916"/>
              </a:lnSpc>
              <a:spcBef>
                <a:spcPts val="0"/>
              </a:spcBef>
              <a:spcAft>
                <a:spcPts val="800"/>
              </a:spcAft>
              <a:buClr>
                <a:srgbClr val="000000"/>
              </a:buClr>
              <a:buSzPts val="1100"/>
              <a:buFont typeface="Arial"/>
              <a:buNone/>
            </a:pPr>
            <a:r>
              <a:rPr b="0" i="0" lang="es" sz="1100" u="none" cap="none" strike="noStrike">
                <a:solidFill>
                  <a:schemeClr val="dk1"/>
                </a:solidFill>
                <a:latin typeface="Nunito"/>
                <a:ea typeface="Nunito"/>
                <a:cs typeface="Nunito"/>
                <a:sym typeface="Nunito"/>
              </a:rPr>
              <a:t>Ante estas expresiones, podríamos imaginar a nuestro misionero con la cara larga de deprimido, o pidiendo de rodillas al Señor el don de la paciencia y la resignación para afrontar su vida miserable.  Y, sin embargo, en el AMOR DE LA SABIDURÍA ETERNA escribía</a:t>
            </a:r>
            <a:r>
              <a:rPr b="0" i="1" lang="es" sz="1100" u="none" cap="none" strike="noStrike">
                <a:solidFill>
                  <a:schemeClr val="dk1"/>
                </a:solidFill>
                <a:latin typeface="Nunito"/>
                <a:ea typeface="Nunito"/>
                <a:cs typeface="Nunito"/>
                <a:sym typeface="Nunito"/>
              </a:rPr>
              <a:t>: “La Cruz es buena y preciosa porque es fuente abundante de toda suerte de dulzuras y consolaciones y engendra en el alma la alegría, la paz y la gracia”</a:t>
            </a:r>
            <a:r>
              <a:rPr b="0" i="0" lang="es" sz="1100" u="none" cap="none" strike="noStrike">
                <a:solidFill>
                  <a:schemeClr val="dk1"/>
                </a:solidFill>
                <a:latin typeface="Nunito"/>
                <a:ea typeface="Nunito"/>
                <a:cs typeface="Nunito"/>
                <a:sym typeface="Nunito"/>
              </a:rPr>
              <a:t> (ASE 176, 5)</a:t>
            </a:r>
            <a:endParaRPr b="0" i="0" sz="1400" u="none" cap="none" strike="noStrike">
              <a:solidFill>
                <a:srgbClr val="000000"/>
              </a:solidFill>
              <a:latin typeface="Nunito"/>
              <a:ea typeface="Nunito"/>
              <a:cs typeface="Nunito"/>
              <a:sym typeface="Nunito"/>
            </a:endParaRPr>
          </a:p>
        </p:txBody>
      </p:sp>
      <p:sp>
        <p:nvSpPr>
          <p:cNvPr id="59" name="Google Shape;59;p1"/>
          <p:cNvSpPr txBox="1"/>
          <p:nvPr/>
        </p:nvSpPr>
        <p:spPr>
          <a:xfrm>
            <a:off x="1295400" y="1088850"/>
            <a:ext cx="5810400" cy="1470000"/>
          </a:xfrm>
          <a:prstGeom prst="rect">
            <a:avLst/>
          </a:prstGeom>
          <a:noFill/>
          <a:ln>
            <a:noFill/>
          </a:ln>
        </p:spPr>
        <p:txBody>
          <a:bodyPr anchorCtr="0" anchor="t" bIns="91425" lIns="91425" spcFirstLastPara="1" rIns="91425" wrap="square" tIns="91425">
            <a:noAutofit/>
          </a:bodyPr>
          <a:lstStyle/>
          <a:p>
            <a:pPr indent="0" lvl="0" marL="0" marR="0" rtl="0" algn="just">
              <a:lnSpc>
                <a:spcPct val="107916"/>
              </a:lnSpc>
              <a:spcBef>
                <a:spcPts val="0"/>
              </a:spcBef>
              <a:spcAft>
                <a:spcPts val="0"/>
              </a:spcAft>
              <a:buClr>
                <a:srgbClr val="000000"/>
              </a:buClr>
              <a:buSzPts val="900"/>
              <a:buFont typeface="Arial"/>
              <a:buNone/>
            </a:pPr>
            <a:r>
              <a:rPr b="1" i="0" lang="es" sz="900" u="none" cap="none" strike="noStrike">
                <a:solidFill>
                  <a:schemeClr val="dk1"/>
                </a:solidFill>
                <a:latin typeface="Nunito"/>
                <a:ea typeface="Nunito"/>
                <a:cs typeface="Nunito"/>
                <a:sym typeface="Nunito"/>
              </a:rPr>
              <a:t>DEFINICIÓN DE CRUZ</a:t>
            </a:r>
            <a:r>
              <a:rPr b="0" i="0" lang="es" sz="900" u="none" cap="none" strike="noStrike">
                <a:solidFill>
                  <a:schemeClr val="dk1"/>
                </a:solidFill>
                <a:latin typeface="Nunito"/>
                <a:ea typeface="Nunito"/>
                <a:cs typeface="Nunito"/>
                <a:sym typeface="Nunito"/>
              </a:rPr>
              <a:t>: </a:t>
            </a:r>
            <a:r>
              <a:rPr b="0" i="1" lang="es" sz="1000" u="none" cap="none" strike="noStrike">
                <a:solidFill>
                  <a:schemeClr val="dk1"/>
                </a:solidFill>
                <a:latin typeface="Nunito"/>
                <a:ea typeface="Nunito"/>
                <a:cs typeface="Nunito"/>
                <a:sym typeface="Nunito"/>
              </a:rPr>
              <a:t>los sufrimientos humanos, espirituales y físicos, las molestias que se experimentan en el trato con los otros, los inconvenientes debidos a las presiones económicas o a las limitaciones personales, las dificultades para hacer un trabajo y otras experiencias similares.</a:t>
            </a:r>
            <a:endParaRPr b="0" i="1" sz="1000" u="none" cap="none" strike="noStrike">
              <a:solidFill>
                <a:schemeClr val="dk1"/>
              </a:solidFill>
              <a:latin typeface="Nunito"/>
              <a:ea typeface="Nunito"/>
              <a:cs typeface="Nunito"/>
              <a:sym typeface="Nunito"/>
            </a:endParaRPr>
          </a:p>
          <a:p>
            <a:pPr indent="0" lvl="0" marL="0" marR="0" rtl="0" algn="just">
              <a:lnSpc>
                <a:spcPct val="108000"/>
              </a:lnSpc>
              <a:spcBef>
                <a:spcPts val="800"/>
              </a:spcBef>
              <a:spcAft>
                <a:spcPts val="600"/>
              </a:spcAft>
              <a:buClr>
                <a:srgbClr val="000000"/>
              </a:buClr>
              <a:buSzPts val="1100"/>
              <a:buFont typeface="Arial"/>
              <a:buNone/>
            </a:pPr>
            <a:r>
              <a:rPr b="0" i="0" lang="es" sz="1100" u="none" cap="none" strike="noStrike">
                <a:solidFill>
                  <a:schemeClr val="dk1"/>
                </a:solidFill>
                <a:latin typeface="Nunito"/>
                <a:ea typeface="Nunito"/>
                <a:cs typeface="Nunito"/>
                <a:sym typeface="Nunito"/>
              </a:rPr>
              <a:t>No es posible vivir sin problemas. Cada uno tiene no solamente experiencias sino también estrategias, aunque a menudo inconscientes, para afrontar los problemas de la vida. Cada uno es experto en la manera de enfrentar sus problemas y, sin embargo, cada uno puede aprender más de personas que han superado con éxito las pruebas de su vida.</a:t>
            </a:r>
            <a:r>
              <a:rPr b="0" i="0" lang="es" sz="1000" u="none" cap="none" strike="noStrike">
                <a:solidFill>
                  <a:schemeClr val="dk1"/>
                </a:solidFill>
                <a:latin typeface="Nunito"/>
                <a:ea typeface="Nunito"/>
                <a:cs typeface="Nunito"/>
                <a:sym typeface="Nunito"/>
              </a:rPr>
              <a:t> </a:t>
            </a:r>
            <a:endParaRPr b="0" i="0" sz="1300" u="none" cap="none" strike="noStrike">
              <a:solidFill>
                <a:srgbClr val="000000"/>
              </a:solidFill>
              <a:latin typeface="Arial"/>
              <a:ea typeface="Arial"/>
              <a:cs typeface="Arial"/>
              <a:sym typeface="Arial"/>
            </a:endParaRPr>
          </a:p>
        </p:txBody>
      </p:sp>
      <p:sp>
        <p:nvSpPr>
          <p:cNvPr id="60" name="Google Shape;60;p1"/>
          <p:cNvSpPr txBox="1"/>
          <p:nvPr/>
        </p:nvSpPr>
        <p:spPr>
          <a:xfrm>
            <a:off x="533400" y="8278925"/>
            <a:ext cx="6524700" cy="936300"/>
          </a:xfrm>
          <a:prstGeom prst="rect">
            <a:avLst/>
          </a:prstGeom>
          <a:noFill/>
          <a:ln>
            <a:noFill/>
          </a:ln>
        </p:spPr>
        <p:txBody>
          <a:bodyPr anchorCtr="0" anchor="t" bIns="91425" lIns="91425" spcFirstLastPara="1" rIns="91425" wrap="square" tIns="91425">
            <a:noAutofit/>
          </a:bodyPr>
          <a:lstStyle/>
          <a:p>
            <a:pPr indent="0" lvl="0" marL="0" marR="0" rtl="0" algn="just">
              <a:lnSpc>
                <a:spcPct val="108000"/>
              </a:lnSpc>
              <a:spcBef>
                <a:spcPts val="0"/>
              </a:spcBef>
              <a:spcAft>
                <a:spcPts val="400"/>
              </a:spcAft>
              <a:buClr>
                <a:srgbClr val="000000"/>
              </a:buClr>
              <a:buSzPts val="1200"/>
              <a:buFont typeface="Arial"/>
              <a:buNone/>
            </a:pPr>
            <a:r>
              <a:rPr b="1" i="0" lang="es" sz="1200" u="none" cap="none" strike="noStrike">
                <a:solidFill>
                  <a:srgbClr val="000000"/>
                </a:solidFill>
                <a:latin typeface="Nunito"/>
                <a:ea typeface="Nunito"/>
                <a:cs typeface="Nunito"/>
                <a:sym typeface="Nunito"/>
              </a:rPr>
              <a:t>¿Cómo lograba Montfort guardar la serenidad y aun encontrar gozo en medio de todos estos sufrimientos? </a:t>
            </a:r>
            <a:r>
              <a:rPr b="1" i="0" lang="es" sz="1200" u="none" cap="none" strike="noStrike">
                <a:solidFill>
                  <a:srgbClr val="0B5394"/>
                </a:solidFill>
                <a:latin typeface="Nunito"/>
                <a:ea typeface="Nunito"/>
                <a:cs typeface="Nunito"/>
                <a:sym typeface="Nunito"/>
              </a:rPr>
              <a:t> </a:t>
            </a:r>
            <a:r>
              <a:rPr b="0" i="0" lang="es" sz="1100" u="none" cap="none" strike="noStrike">
                <a:solidFill>
                  <a:schemeClr val="dk1"/>
                </a:solidFill>
                <a:latin typeface="Nunito"/>
                <a:ea typeface="Nunito"/>
                <a:cs typeface="Nunito"/>
                <a:sym typeface="Nunito"/>
              </a:rPr>
              <a:t>Utilizando como estrategia principal lo que en la terminología de la Programación Neurolingüística (PNL) se llama el </a:t>
            </a:r>
            <a:r>
              <a:rPr b="1" i="0" lang="es" sz="1100" u="none" cap="none" strike="noStrike">
                <a:solidFill>
                  <a:schemeClr val="dk1"/>
                </a:solidFill>
                <a:latin typeface="Nunito"/>
                <a:ea typeface="Nunito"/>
                <a:cs typeface="Nunito"/>
                <a:sym typeface="Nunito"/>
              </a:rPr>
              <a:t>REENCUADRE</a:t>
            </a:r>
            <a:r>
              <a:rPr b="0" i="0" lang="es" sz="1100" u="none" cap="none" strike="noStrike">
                <a:solidFill>
                  <a:schemeClr val="dk1"/>
                </a:solidFill>
                <a:latin typeface="Nunito"/>
                <a:ea typeface="Nunito"/>
                <a:cs typeface="Nunito"/>
                <a:sym typeface="Nunito"/>
              </a:rPr>
              <a:t>. A través de esta historia, lo entenderemos mejor.</a:t>
            </a:r>
            <a:endParaRPr b="0" i="0" sz="1400" u="none" cap="none" strike="noStrike">
              <a:solidFill>
                <a:srgbClr val="000000"/>
              </a:solidFill>
              <a:latin typeface="Nunito"/>
              <a:ea typeface="Nunito"/>
              <a:cs typeface="Nunito"/>
              <a:sym typeface="Nunito"/>
            </a:endParaRPr>
          </a:p>
        </p:txBody>
      </p:sp>
      <p:sp>
        <p:nvSpPr>
          <p:cNvPr id="61" name="Google Shape;61;p1"/>
          <p:cNvSpPr txBox="1"/>
          <p:nvPr/>
        </p:nvSpPr>
        <p:spPr>
          <a:xfrm>
            <a:off x="533400" y="9215225"/>
            <a:ext cx="6524700" cy="808800"/>
          </a:xfrm>
          <a:prstGeom prst="rect">
            <a:avLst/>
          </a:prstGeom>
          <a:solidFill>
            <a:srgbClr val="D9EAD3"/>
          </a:solidFill>
          <a:ln>
            <a:noFill/>
          </a:ln>
        </p:spPr>
        <p:txBody>
          <a:bodyPr anchorCtr="0" anchor="t" bIns="91425" lIns="91425" spcFirstLastPara="1" rIns="91425" wrap="square" tIns="91425">
            <a:noAutofit/>
          </a:bodyPr>
          <a:lstStyle/>
          <a:p>
            <a:pPr indent="0" lvl="0" marL="0" marR="0" rtl="0" algn="just">
              <a:lnSpc>
                <a:spcPct val="115000"/>
              </a:lnSpc>
              <a:spcBef>
                <a:spcPts val="0"/>
              </a:spcBef>
              <a:spcAft>
                <a:spcPts val="0"/>
              </a:spcAft>
              <a:buClr>
                <a:schemeClr val="dk1"/>
              </a:buClr>
              <a:buSzPts val="1100"/>
              <a:buFont typeface="Arial"/>
              <a:buNone/>
            </a:pPr>
            <a:r>
              <a:rPr b="0" i="1" lang="es" sz="1100" u="none" cap="none" strike="noStrike">
                <a:solidFill>
                  <a:srgbClr val="004B53"/>
                </a:solidFill>
                <a:latin typeface="Comic Sans MS"/>
                <a:ea typeface="Comic Sans MS"/>
                <a:cs typeface="Comic Sans MS"/>
                <a:sym typeface="Comic Sans MS"/>
              </a:rPr>
              <a:t>“Una vez en una aldea vivía un granjero que tenía como única posesión un hijo y un caballo. Un día dejaron la puerta abierta y el caballo único escapó. La gente del pueblo vino para consolar al granjero por su mala suerte. El granjero exclamó: “Buena o mala suerte, ¿quién lo sabe?”</a:t>
            </a:r>
            <a:endParaRPr b="0" i="1" sz="1200" u="none" cap="none" strike="noStrike">
              <a:solidFill>
                <a:srgbClr val="004B53"/>
              </a:solidFill>
              <a:latin typeface="Comic Sans MS"/>
              <a:ea typeface="Comic Sans MS"/>
              <a:cs typeface="Comic Sans MS"/>
              <a:sym typeface="Comic Sans MS"/>
            </a:endParaRPr>
          </a:p>
          <a:p>
            <a:pPr indent="0" lvl="0" marL="0" marR="0" rtl="0" algn="just">
              <a:lnSpc>
                <a:spcPct val="115000"/>
              </a:lnSpc>
              <a:spcBef>
                <a:spcPts val="600"/>
              </a:spcBef>
              <a:spcAft>
                <a:spcPts val="600"/>
              </a:spcAft>
              <a:buClr>
                <a:schemeClr val="dk1"/>
              </a:buClr>
              <a:buSzPts val="1100"/>
              <a:buFont typeface="Arial"/>
              <a:buNone/>
            </a:pPr>
            <a:r>
              <a:t/>
            </a:r>
            <a:endParaRPr b="0" i="1" sz="1000" u="none" cap="none" strike="noStrike">
              <a:solidFill>
                <a:srgbClr val="38761D"/>
              </a:solidFill>
              <a:latin typeface="Comic Sans MS"/>
              <a:ea typeface="Comic Sans MS"/>
              <a:cs typeface="Comic Sans MS"/>
              <a:sym typeface="Comic Sans MS"/>
            </a:endParaRPr>
          </a:p>
        </p:txBody>
      </p:sp>
      <p:sp>
        <p:nvSpPr>
          <p:cNvPr id="62" name="Google Shape;62;p1"/>
          <p:cNvSpPr txBox="1"/>
          <p:nvPr>
            <p:ph idx="12" type="sldNum"/>
          </p:nvPr>
        </p:nvSpPr>
        <p:spPr>
          <a:xfrm>
            <a:off x="7004788" y="9693616"/>
            <a:ext cx="453600" cy="8181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000"/>
              <a:buNone/>
            </a:pPr>
            <a:fld id="{00000000-1234-1234-1234-123412341234}" type="slidenum">
              <a:rPr lang="es"/>
              <a:t>‹#›</a:t>
            </a:fld>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9D2E9"/>
        </a:solidFill>
      </p:bgPr>
    </p:bg>
    <p:spTree>
      <p:nvGrpSpPr>
        <p:cNvPr id="66" name="Shape 66"/>
        <p:cNvGrpSpPr/>
        <p:nvPr/>
      </p:nvGrpSpPr>
      <p:grpSpPr>
        <a:xfrm>
          <a:off x="0" y="0"/>
          <a:ext cx="0" cy="0"/>
          <a:chOff x="0" y="0"/>
          <a:chExt cx="0" cy="0"/>
        </a:xfrm>
      </p:grpSpPr>
      <p:sp>
        <p:nvSpPr>
          <p:cNvPr id="67" name="Google Shape;67;p2"/>
          <p:cNvSpPr txBox="1"/>
          <p:nvPr/>
        </p:nvSpPr>
        <p:spPr>
          <a:xfrm>
            <a:off x="1180650" y="16625"/>
            <a:ext cx="6379500" cy="936300"/>
          </a:xfrm>
          <a:prstGeom prst="rect">
            <a:avLst/>
          </a:prstGeom>
          <a:solidFill>
            <a:srgbClr val="EAD1DC"/>
          </a:solidFill>
          <a:ln>
            <a:noFill/>
          </a:ln>
        </p:spPr>
        <p:txBody>
          <a:bodyPr anchorCtr="0" anchor="ctr" bIns="91425" lIns="91425" spcFirstLastPara="1" rIns="91425" wrap="square" tIns="91425">
            <a:noAutofit/>
          </a:bodyPr>
          <a:lstStyle/>
          <a:p>
            <a:pPr indent="0" lvl="0" marL="0" marR="0" rtl="0" algn="ctr">
              <a:lnSpc>
                <a:spcPct val="108000"/>
              </a:lnSpc>
              <a:spcBef>
                <a:spcPts val="0"/>
              </a:spcBef>
              <a:spcAft>
                <a:spcPts val="0"/>
              </a:spcAft>
              <a:buClr>
                <a:srgbClr val="000000"/>
              </a:buClr>
              <a:buSzPts val="1400"/>
              <a:buFont typeface="Arial"/>
              <a:buNone/>
            </a:pPr>
            <a:r>
              <a:rPr b="1" i="0" lang="es" sz="1400" u="none" cap="none" strike="noStrike">
                <a:solidFill>
                  <a:srgbClr val="20124D"/>
                </a:solidFill>
                <a:latin typeface="Nunito"/>
                <a:ea typeface="Nunito"/>
                <a:cs typeface="Nunito"/>
                <a:sym typeface="Nunito"/>
              </a:rPr>
              <a:t>                  </a:t>
            </a:r>
            <a:r>
              <a:rPr b="1" i="0" lang="es" sz="2500" u="none" cap="none" strike="noStrike">
                <a:solidFill>
                  <a:srgbClr val="0B5394"/>
                </a:solidFill>
                <a:latin typeface="Caveat"/>
                <a:ea typeface="Caveat"/>
                <a:cs typeface="Caveat"/>
                <a:sym typeface="Caveat"/>
              </a:rPr>
              <a:t>Permanecer serenos en medio de las dificultades</a:t>
            </a:r>
            <a:endParaRPr b="1" i="0" sz="2500" u="none" cap="none" strike="noStrike">
              <a:solidFill>
                <a:srgbClr val="0B5394"/>
              </a:solidFill>
              <a:latin typeface="Caveat"/>
              <a:ea typeface="Caveat"/>
              <a:cs typeface="Caveat"/>
              <a:sym typeface="Caveat"/>
            </a:endParaRPr>
          </a:p>
          <a:p>
            <a:pPr indent="0" lvl="0" marL="0" marR="0" rtl="0" algn="ctr">
              <a:lnSpc>
                <a:spcPct val="108000"/>
              </a:lnSpc>
              <a:spcBef>
                <a:spcPts val="0"/>
              </a:spcBef>
              <a:spcAft>
                <a:spcPts val="800"/>
              </a:spcAft>
              <a:buClr>
                <a:srgbClr val="000000"/>
              </a:buClr>
              <a:buSzPts val="2700"/>
              <a:buFont typeface="Arial"/>
              <a:buNone/>
            </a:pPr>
            <a:r>
              <a:rPr b="1" i="0" lang="es" sz="2500" u="none" cap="none" strike="noStrike">
                <a:solidFill>
                  <a:srgbClr val="0B5394"/>
                </a:solidFill>
                <a:latin typeface="Caveat"/>
                <a:ea typeface="Caveat"/>
                <a:cs typeface="Caveat"/>
                <a:sym typeface="Caveat"/>
              </a:rPr>
              <a:t>Montfort y la Cruz </a:t>
            </a:r>
            <a:endParaRPr b="0" i="0" sz="2500" u="none" cap="none" strike="noStrike">
              <a:solidFill>
                <a:srgbClr val="0B5394"/>
              </a:solidFill>
              <a:latin typeface="Caveat"/>
              <a:ea typeface="Caveat"/>
              <a:cs typeface="Caveat"/>
              <a:sym typeface="Caveat"/>
            </a:endParaRPr>
          </a:p>
        </p:txBody>
      </p:sp>
      <p:pic>
        <p:nvPicPr>
          <p:cNvPr id="68" name="Google Shape;68;p2"/>
          <p:cNvPicPr preferRelativeResize="0"/>
          <p:nvPr/>
        </p:nvPicPr>
        <p:blipFill rotWithShape="1">
          <a:blip r:embed="rId3">
            <a:alphaModFix/>
          </a:blip>
          <a:srcRect b="0" l="4184" r="15352" t="0"/>
          <a:stretch/>
        </p:blipFill>
        <p:spPr>
          <a:xfrm>
            <a:off x="75" y="0"/>
            <a:ext cx="1180575" cy="2559000"/>
          </a:xfrm>
          <a:prstGeom prst="rect">
            <a:avLst/>
          </a:prstGeom>
          <a:noFill/>
          <a:ln>
            <a:noFill/>
          </a:ln>
        </p:spPr>
      </p:pic>
      <p:pic>
        <p:nvPicPr>
          <p:cNvPr id="69" name="Google Shape;69;p2"/>
          <p:cNvPicPr preferRelativeResize="0"/>
          <p:nvPr/>
        </p:nvPicPr>
        <p:blipFill rotWithShape="1">
          <a:blip r:embed="rId4">
            <a:alphaModFix/>
          </a:blip>
          <a:srcRect b="56078" l="4184" r="15352" t="0"/>
          <a:stretch/>
        </p:blipFill>
        <p:spPr>
          <a:xfrm>
            <a:off x="8039200" y="543075"/>
            <a:ext cx="983575" cy="936300"/>
          </a:xfrm>
          <a:prstGeom prst="rect">
            <a:avLst/>
          </a:prstGeom>
          <a:noFill/>
          <a:ln>
            <a:noFill/>
          </a:ln>
        </p:spPr>
      </p:pic>
      <p:sp>
        <p:nvSpPr>
          <p:cNvPr id="70" name="Google Shape;70;p2"/>
          <p:cNvSpPr txBox="1"/>
          <p:nvPr/>
        </p:nvSpPr>
        <p:spPr>
          <a:xfrm>
            <a:off x="1266825" y="1114425"/>
            <a:ext cx="5838900" cy="2162100"/>
          </a:xfrm>
          <a:prstGeom prst="rect">
            <a:avLst/>
          </a:prstGeom>
          <a:solidFill>
            <a:srgbClr val="D9EAD3"/>
          </a:solidFill>
          <a:ln>
            <a:noFill/>
          </a:ln>
        </p:spPr>
        <p:txBody>
          <a:bodyPr anchorCtr="0" anchor="t" bIns="91425" lIns="91425" spcFirstLastPara="1" rIns="91425" wrap="square" tIns="91425">
            <a:noAutofit/>
          </a:bodyPr>
          <a:lstStyle/>
          <a:p>
            <a:pPr indent="0" lvl="0" marL="0" marR="0" rtl="0" algn="just">
              <a:lnSpc>
                <a:spcPct val="115000"/>
              </a:lnSpc>
              <a:spcBef>
                <a:spcPts val="0"/>
              </a:spcBef>
              <a:spcAft>
                <a:spcPts val="0"/>
              </a:spcAft>
              <a:buClr>
                <a:srgbClr val="000000"/>
              </a:buClr>
              <a:buSzPts val="1100"/>
              <a:buFont typeface="Arial"/>
              <a:buNone/>
            </a:pPr>
            <a:r>
              <a:rPr b="0" i="1" lang="es" sz="1100" u="none" cap="none" strike="noStrike">
                <a:solidFill>
                  <a:srgbClr val="004B53"/>
                </a:solidFill>
                <a:latin typeface="Comic Sans MS"/>
                <a:ea typeface="Comic Sans MS"/>
                <a:cs typeface="Comic Sans MS"/>
                <a:sym typeface="Comic Sans MS"/>
              </a:rPr>
              <a:t>Pocos días después, regresó el caballo con otros cuantos caballos salvajes. La gente vino para celebrar el acontecimiento. “¡Qué buena suerte!”, decían, y el granjero respondió: “Buena suerte, mala suerte, ¿quién lo sabe?”</a:t>
            </a:r>
            <a:endParaRPr b="0" i="1" sz="1100" u="none" cap="none" strike="noStrike">
              <a:solidFill>
                <a:srgbClr val="004B53"/>
              </a:solidFill>
              <a:latin typeface="Comic Sans MS"/>
              <a:ea typeface="Comic Sans MS"/>
              <a:cs typeface="Comic Sans MS"/>
              <a:sym typeface="Comic Sans MS"/>
            </a:endParaRPr>
          </a:p>
          <a:p>
            <a:pPr indent="0" lvl="0" marL="0" marR="0" rtl="0" algn="just">
              <a:lnSpc>
                <a:spcPct val="115000"/>
              </a:lnSpc>
              <a:spcBef>
                <a:spcPts val="600"/>
              </a:spcBef>
              <a:spcAft>
                <a:spcPts val="0"/>
              </a:spcAft>
              <a:buClr>
                <a:srgbClr val="000000"/>
              </a:buClr>
              <a:buSzPts val="1100"/>
              <a:buFont typeface="Arial"/>
              <a:buNone/>
            </a:pPr>
            <a:r>
              <a:rPr b="0" i="1" lang="es" sz="1100" u="none" cap="none" strike="noStrike">
                <a:solidFill>
                  <a:srgbClr val="004B53"/>
                </a:solidFill>
                <a:latin typeface="Comic Sans MS"/>
                <a:ea typeface="Comic Sans MS"/>
                <a:cs typeface="Comic Sans MS"/>
                <a:sym typeface="Comic Sans MS"/>
              </a:rPr>
              <a:t>Días más tarde, el hijo del granjero intentó montar uno de los caballos salvajes. El caballo lo tumbó y le rompió una pierna. De nuevo vino la gente a ofrecer sus sentimientos de pesar por el infortunio. “¡Oh! ¡Qué mala suerte!, decían; el granjero replicó: “Buena o mala suerte, ¿quién lo sabe?”.</a:t>
            </a:r>
            <a:endParaRPr b="0" i="1" sz="1100" u="none" cap="none" strike="noStrike">
              <a:solidFill>
                <a:srgbClr val="004B53"/>
              </a:solidFill>
              <a:latin typeface="Comic Sans MS"/>
              <a:ea typeface="Comic Sans MS"/>
              <a:cs typeface="Comic Sans MS"/>
              <a:sym typeface="Comic Sans MS"/>
            </a:endParaRPr>
          </a:p>
          <a:p>
            <a:pPr indent="0" lvl="0" marL="0" marR="0" rtl="0" algn="just">
              <a:lnSpc>
                <a:spcPct val="115000"/>
              </a:lnSpc>
              <a:spcBef>
                <a:spcPts val="600"/>
              </a:spcBef>
              <a:spcAft>
                <a:spcPts val="600"/>
              </a:spcAft>
              <a:buClr>
                <a:srgbClr val="000000"/>
              </a:buClr>
              <a:buSzPts val="1100"/>
              <a:buFont typeface="Arial"/>
              <a:buNone/>
            </a:pPr>
            <a:r>
              <a:rPr b="0" i="1" lang="es" sz="1100" u="none" cap="none" strike="noStrike">
                <a:solidFill>
                  <a:srgbClr val="004B53"/>
                </a:solidFill>
                <a:latin typeface="Comic Sans MS"/>
                <a:ea typeface="Comic Sans MS"/>
                <a:cs typeface="Comic Sans MS"/>
                <a:sym typeface="Comic Sans MS"/>
              </a:rPr>
              <a:t>A la semana siguiente, estalló una guerra en la región. Los reclutadores llegaron al pueblo a recoger a los jóvenes para entrenarlos y llevarlos a la línea de fuego. Pero al hijo del granjero no se lo llevaron a causa de su pierna rota”.</a:t>
            </a:r>
            <a:endParaRPr b="0" i="0" sz="1100" u="none" cap="none" strike="noStrike">
              <a:solidFill>
                <a:srgbClr val="004B53"/>
              </a:solidFill>
              <a:latin typeface="Arial"/>
              <a:ea typeface="Arial"/>
              <a:cs typeface="Arial"/>
              <a:sym typeface="Arial"/>
            </a:endParaRPr>
          </a:p>
        </p:txBody>
      </p:sp>
      <p:sp>
        <p:nvSpPr>
          <p:cNvPr id="71" name="Google Shape;71;p2"/>
          <p:cNvSpPr txBox="1"/>
          <p:nvPr/>
        </p:nvSpPr>
        <p:spPr>
          <a:xfrm>
            <a:off x="533475" y="3362325"/>
            <a:ext cx="6572400" cy="3933900"/>
          </a:xfrm>
          <a:prstGeom prst="rect">
            <a:avLst/>
          </a:prstGeom>
          <a:noFill/>
          <a:ln>
            <a:noFill/>
          </a:ln>
        </p:spPr>
        <p:txBody>
          <a:bodyPr anchorCtr="0" anchor="t" bIns="91425" lIns="91425" spcFirstLastPara="1" rIns="91425" wrap="square" tIns="91425">
            <a:noAutofit/>
          </a:bodyPr>
          <a:lstStyle/>
          <a:p>
            <a:pPr indent="0" lvl="0" marL="0" marR="0" rtl="0" algn="just">
              <a:lnSpc>
                <a:spcPct val="108000"/>
              </a:lnSpc>
              <a:spcBef>
                <a:spcPts val="0"/>
              </a:spcBef>
              <a:spcAft>
                <a:spcPts val="0"/>
              </a:spcAft>
              <a:buClr>
                <a:srgbClr val="000000"/>
              </a:buClr>
              <a:buSzPts val="1100"/>
              <a:buFont typeface="Arial"/>
              <a:buNone/>
            </a:pPr>
            <a:r>
              <a:rPr b="0" i="0" lang="es" sz="1100" u="none" cap="none" strike="noStrike">
                <a:solidFill>
                  <a:schemeClr val="dk1"/>
                </a:solidFill>
                <a:latin typeface="Nunito"/>
                <a:ea typeface="Nunito"/>
                <a:cs typeface="Nunito"/>
                <a:sym typeface="Nunito"/>
              </a:rPr>
              <a:t>Podemos sacar varias lecciones de esta historia. Una, por ejemplo, que no debemos encasillar la vida y sus acontecimientos dentro de los parámetros de la buena o mala suerte. Pues lo que hoy parece un infortunio mañana puede ser causa de felicidad.</a:t>
            </a:r>
            <a:endParaRPr b="0" i="0" sz="1100" u="none" cap="none" strike="noStrike">
              <a:solidFill>
                <a:schemeClr val="dk1"/>
              </a:solidFill>
              <a:latin typeface="Nunito"/>
              <a:ea typeface="Nunito"/>
              <a:cs typeface="Nunito"/>
              <a:sym typeface="Nunito"/>
            </a:endParaRPr>
          </a:p>
          <a:p>
            <a:pPr indent="0" lvl="0" marL="0" marR="0" rtl="0" algn="just">
              <a:lnSpc>
                <a:spcPct val="108000"/>
              </a:lnSpc>
              <a:spcBef>
                <a:spcPts val="600"/>
              </a:spcBef>
              <a:spcAft>
                <a:spcPts val="0"/>
              </a:spcAft>
              <a:buClr>
                <a:srgbClr val="000000"/>
              </a:buClr>
              <a:buSzPts val="1100"/>
              <a:buFont typeface="Arial"/>
              <a:buNone/>
            </a:pPr>
            <a:r>
              <a:rPr b="0" i="0" lang="es" sz="1100" u="none" cap="none" strike="noStrike">
                <a:solidFill>
                  <a:schemeClr val="dk1"/>
                </a:solidFill>
                <a:latin typeface="Nunito"/>
                <a:ea typeface="Nunito"/>
                <a:cs typeface="Nunito"/>
                <a:sym typeface="Nunito"/>
              </a:rPr>
              <a:t>Otra lección en la línea de nuestro tema: “El significado de cualquier acontecimiento depende del “marco” en el cual lo percibimos”. Cuando cambiamos el “marco” cambiamos el significado. Tener dos caballos salvajes es bueno si lo vemos en el contexto de pobreza de la aldea, pero deja de serlo si lo vemos en el contexto de la pierna rota del muchacho.</a:t>
            </a:r>
            <a:endParaRPr b="0" i="0" sz="1100" u="none" cap="none" strike="noStrike">
              <a:solidFill>
                <a:schemeClr val="dk1"/>
              </a:solidFill>
              <a:latin typeface="Nunito"/>
              <a:ea typeface="Nunito"/>
              <a:cs typeface="Nunito"/>
              <a:sym typeface="Nunito"/>
            </a:endParaRPr>
          </a:p>
          <a:p>
            <a:pPr indent="0" lvl="0" marL="0" marR="0" rtl="0" algn="just">
              <a:lnSpc>
                <a:spcPct val="108000"/>
              </a:lnSpc>
              <a:spcBef>
                <a:spcPts val="600"/>
              </a:spcBef>
              <a:spcAft>
                <a:spcPts val="0"/>
              </a:spcAft>
              <a:buClr>
                <a:srgbClr val="000000"/>
              </a:buClr>
              <a:buSzPts val="1100"/>
              <a:buFont typeface="Arial"/>
              <a:buNone/>
            </a:pPr>
            <a:r>
              <a:rPr b="0" i="0" lang="es" sz="1100" u="none" cap="none" strike="noStrike">
                <a:solidFill>
                  <a:schemeClr val="dk1"/>
                </a:solidFill>
                <a:latin typeface="Nunito"/>
                <a:ea typeface="Nunito"/>
                <a:cs typeface="Nunito"/>
                <a:sym typeface="Nunito"/>
              </a:rPr>
              <a:t>La pierna rota parece un mal en el contexto de la vida de un pueblo apacible; pero en el contexto de reclutamiento y guerra, se convierte inesperadamente en una cosa buena. En resumen, algo es bueno o malo según la perspectiva en que lo veamos. </a:t>
            </a:r>
            <a:endParaRPr b="0" i="0" sz="1100" u="none" cap="none" strike="noStrike">
              <a:solidFill>
                <a:schemeClr val="dk1"/>
              </a:solidFill>
              <a:latin typeface="Nunito"/>
              <a:ea typeface="Nunito"/>
              <a:cs typeface="Nunito"/>
              <a:sym typeface="Nunito"/>
            </a:endParaRPr>
          </a:p>
          <a:p>
            <a:pPr indent="0" lvl="0" marL="0" marR="0" rtl="0" algn="just">
              <a:lnSpc>
                <a:spcPct val="108000"/>
              </a:lnSpc>
              <a:spcBef>
                <a:spcPts val="600"/>
              </a:spcBef>
              <a:spcAft>
                <a:spcPts val="0"/>
              </a:spcAft>
              <a:buClr>
                <a:srgbClr val="000000"/>
              </a:buClr>
              <a:buSzPts val="1100"/>
              <a:buFont typeface="Arial"/>
              <a:buNone/>
            </a:pPr>
            <a:r>
              <a:rPr b="0" i="0" lang="es" sz="1100" u="none" cap="none" strike="noStrike">
                <a:solidFill>
                  <a:schemeClr val="dk1"/>
                </a:solidFill>
                <a:latin typeface="Nunito"/>
                <a:ea typeface="Nunito"/>
                <a:cs typeface="Nunito"/>
                <a:sym typeface="Nunito"/>
              </a:rPr>
              <a:t>Esta es la estrategia de Montfort en su relación con la cruz: </a:t>
            </a:r>
            <a:r>
              <a:rPr b="0" i="0" lang="es" sz="1100" u="sng" cap="none" strike="noStrike">
                <a:solidFill>
                  <a:schemeClr val="dk1"/>
                </a:solidFill>
                <a:latin typeface="Nunito"/>
                <a:ea typeface="Nunito"/>
                <a:cs typeface="Nunito"/>
                <a:sym typeface="Nunito"/>
              </a:rPr>
              <a:t>mirar la cruz desde la perspectiva, o marco, de una bendición y no de una maldición</a:t>
            </a:r>
            <a:r>
              <a:rPr b="0" i="0" lang="es" sz="1100" u="none" cap="none" strike="noStrike">
                <a:solidFill>
                  <a:schemeClr val="dk1"/>
                </a:solidFill>
                <a:latin typeface="Nunito"/>
                <a:ea typeface="Nunito"/>
                <a:cs typeface="Nunito"/>
                <a:sym typeface="Nunito"/>
              </a:rPr>
              <a:t>. En su carta a María Luisa, después de mostrar la síntesis de sus sufrimientos en sus trece años de ministerio, decía: “Si Dios no me hubiera dado más que los ojos que recibí de mis padres, me quejaría, me inquietaría como los locos y las locas de este mundo corrompido. Pero ¡Dios me libre de hacerlo! (C 34)</a:t>
            </a:r>
            <a:endParaRPr b="0" i="0" sz="1100" u="none" cap="none" strike="noStrike">
              <a:solidFill>
                <a:schemeClr val="dk1"/>
              </a:solidFill>
              <a:latin typeface="Nunito"/>
              <a:ea typeface="Nunito"/>
              <a:cs typeface="Nunito"/>
              <a:sym typeface="Nunito"/>
            </a:endParaRPr>
          </a:p>
          <a:p>
            <a:pPr indent="0" lvl="0" marL="0" marR="0" rtl="0" algn="just">
              <a:lnSpc>
                <a:spcPct val="108000"/>
              </a:lnSpc>
              <a:spcBef>
                <a:spcPts val="600"/>
              </a:spcBef>
              <a:spcAft>
                <a:spcPts val="1200"/>
              </a:spcAft>
              <a:buClr>
                <a:srgbClr val="000000"/>
              </a:buClr>
              <a:buSzPts val="1100"/>
              <a:buFont typeface="Arial"/>
              <a:buNone/>
            </a:pPr>
            <a:r>
              <a:rPr b="0" i="0" lang="es" sz="1100" u="none" cap="none" strike="noStrike">
                <a:solidFill>
                  <a:schemeClr val="dk1"/>
                </a:solidFill>
                <a:latin typeface="Nunito"/>
                <a:ea typeface="Nunito"/>
                <a:cs typeface="Nunito"/>
                <a:sym typeface="Nunito"/>
              </a:rPr>
              <a:t>¿Qué quería decir Montfort? ¿Con qué ojos veía entonces las cosas? A primera vista, para quienes lo conocen, la respuesta es sencilla: “él solo quería agradar a Dios”. Y es cierto, pero “agradar a Dios es el fin de todo un proceso. Y es conocer el proceso lo que nos interesa y lo que hay que aprender si queremos adquirir las habilidades de Montfort.</a:t>
            </a:r>
            <a:endParaRPr b="0" i="0" sz="1100" u="none" cap="none" strike="noStrike">
              <a:solidFill>
                <a:srgbClr val="000000"/>
              </a:solidFill>
              <a:latin typeface="Nunito"/>
              <a:ea typeface="Nunito"/>
              <a:cs typeface="Nunito"/>
              <a:sym typeface="Nunito"/>
            </a:endParaRPr>
          </a:p>
        </p:txBody>
      </p:sp>
      <p:sp>
        <p:nvSpPr>
          <p:cNvPr id="72" name="Google Shape;72;p2"/>
          <p:cNvSpPr txBox="1"/>
          <p:nvPr/>
        </p:nvSpPr>
        <p:spPr>
          <a:xfrm>
            <a:off x="493800" y="7496175"/>
            <a:ext cx="6572400" cy="2280300"/>
          </a:xfrm>
          <a:prstGeom prst="rect">
            <a:avLst/>
          </a:prstGeom>
          <a:noFill/>
          <a:ln>
            <a:noFill/>
          </a:ln>
        </p:spPr>
        <p:txBody>
          <a:bodyPr anchorCtr="0" anchor="t" bIns="91425" lIns="91425" spcFirstLastPara="1" rIns="91425" wrap="square" tIns="91425">
            <a:noAutofit/>
          </a:bodyPr>
          <a:lstStyle/>
          <a:p>
            <a:pPr indent="0" lvl="0" marL="0" marR="0" rtl="0" algn="ctr">
              <a:lnSpc>
                <a:spcPct val="107916"/>
              </a:lnSpc>
              <a:spcBef>
                <a:spcPts val="0"/>
              </a:spcBef>
              <a:spcAft>
                <a:spcPts val="0"/>
              </a:spcAft>
              <a:buClr>
                <a:srgbClr val="000000"/>
              </a:buClr>
              <a:buSzPts val="1100"/>
              <a:buFont typeface="Arial"/>
              <a:buNone/>
            </a:pPr>
            <a:r>
              <a:rPr b="1" i="0" lang="es" sz="1100" u="none" cap="none" strike="noStrike">
                <a:solidFill>
                  <a:srgbClr val="0B5394"/>
                </a:solidFill>
                <a:latin typeface="Nunito"/>
                <a:ea typeface="Nunito"/>
                <a:cs typeface="Nunito"/>
                <a:sym typeface="Nunito"/>
              </a:rPr>
              <a:t>ESTRATEGIAS DE MONTFORT EN RELACIÓN CON LA CRUZ</a:t>
            </a:r>
            <a:endParaRPr b="1" i="0" sz="1100" u="none" cap="none" strike="noStrike">
              <a:solidFill>
                <a:srgbClr val="0B5394"/>
              </a:solidFill>
              <a:latin typeface="Nunito"/>
              <a:ea typeface="Nunito"/>
              <a:cs typeface="Nunito"/>
              <a:sym typeface="Nunito"/>
            </a:endParaRPr>
          </a:p>
          <a:p>
            <a:pPr indent="0" lvl="0" marL="0" marR="0" rtl="0" algn="ctr">
              <a:lnSpc>
                <a:spcPct val="107916"/>
              </a:lnSpc>
              <a:spcBef>
                <a:spcPts val="800"/>
              </a:spcBef>
              <a:spcAft>
                <a:spcPts val="0"/>
              </a:spcAft>
              <a:buClr>
                <a:srgbClr val="000000"/>
              </a:buClr>
              <a:buSzPts val="1100"/>
              <a:buFont typeface="Arial"/>
              <a:buNone/>
            </a:pPr>
            <a:r>
              <a:t/>
            </a:r>
            <a:endParaRPr b="1" i="0" sz="1100" u="none" cap="none" strike="noStrike">
              <a:solidFill>
                <a:srgbClr val="0B5394"/>
              </a:solidFill>
              <a:latin typeface="Nunito"/>
              <a:ea typeface="Nunito"/>
              <a:cs typeface="Nunito"/>
              <a:sym typeface="Nunito"/>
            </a:endParaRPr>
          </a:p>
          <a:p>
            <a:pPr indent="-298450" lvl="0" marL="457200" marR="0" rtl="0" algn="just">
              <a:lnSpc>
                <a:spcPct val="107916"/>
              </a:lnSpc>
              <a:spcBef>
                <a:spcPts val="800"/>
              </a:spcBef>
              <a:spcAft>
                <a:spcPts val="0"/>
              </a:spcAft>
              <a:buClr>
                <a:srgbClr val="0B5394"/>
              </a:buClr>
              <a:buSzPts val="1100"/>
              <a:buFont typeface="Nunito"/>
              <a:buChar char="●"/>
            </a:pPr>
            <a:r>
              <a:rPr b="1" i="0" lang="es" sz="1100" u="none" cap="none" strike="noStrike">
                <a:solidFill>
                  <a:srgbClr val="0B5394"/>
                </a:solidFill>
                <a:latin typeface="Nunito"/>
                <a:ea typeface="Nunito"/>
                <a:cs typeface="Nunito"/>
                <a:sym typeface="Nunito"/>
              </a:rPr>
              <a:t>Primer paso: esperar la cruz con la determinación de aceptarla</a:t>
            </a:r>
            <a:endParaRPr b="1" i="0" sz="1100" u="none" cap="none" strike="noStrike">
              <a:solidFill>
                <a:srgbClr val="0B5394"/>
              </a:solidFill>
              <a:latin typeface="Nunito"/>
              <a:ea typeface="Nunito"/>
              <a:cs typeface="Nunito"/>
              <a:sym typeface="Nunito"/>
            </a:endParaRPr>
          </a:p>
          <a:p>
            <a:pPr indent="0" lvl="0" marL="0" marR="0" rtl="0" algn="just">
              <a:lnSpc>
                <a:spcPct val="107916"/>
              </a:lnSpc>
              <a:spcBef>
                <a:spcPts val="0"/>
              </a:spcBef>
              <a:spcAft>
                <a:spcPts val="0"/>
              </a:spcAft>
              <a:buClr>
                <a:srgbClr val="000000"/>
              </a:buClr>
              <a:buSzPts val="1100"/>
              <a:buFont typeface="Arial"/>
              <a:buNone/>
            </a:pPr>
            <a:r>
              <a:rPr b="0" i="0" lang="es" sz="1100" u="none" cap="none" strike="noStrike">
                <a:solidFill>
                  <a:schemeClr val="dk1"/>
                </a:solidFill>
                <a:latin typeface="Nunito"/>
                <a:ea typeface="Nunito"/>
                <a:cs typeface="Nunito"/>
                <a:sym typeface="Nunito"/>
              </a:rPr>
              <a:t>Estar siempre alerta. No dejar que la cruz nos sorprenda. Luis María se preparó para todas sus empresas con la expectativa de encontrar problemas, obstáculos, malentendidos o tal vez persecuciones. Tomaba la determinación explícita de afrontar cualquier problema, o todos, dado el caso. Solía decir: </a:t>
            </a:r>
            <a:r>
              <a:rPr b="0" i="1" lang="es" sz="1100" u="none" cap="none" strike="noStrike">
                <a:solidFill>
                  <a:schemeClr val="dk1"/>
                </a:solidFill>
                <a:latin typeface="Nunito"/>
                <a:ea typeface="Nunito"/>
                <a:cs typeface="Nunito"/>
                <a:sym typeface="Nunito"/>
              </a:rPr>
              <a:t>“Si es esto verdaderamente obra de Dios, tarde o temprano llegará la cruz”</a:t>
            </a:r>
            <a:r>
              <a:rPr b="0" i="0" lang="es" sz="1100" u="none" cap="none" strike="noStrike">
                <a:solidFill>
                  <a:schemeClr val="dk1"/>
                </a:solidFill>
                <a:latin typeface="Nunito"/>
                <a:ea typeface="Nunito"/>
                <a:cs typeface="Nunito"/>
                <a:sym typeface="Nunito"/>
              </a:rPr>
              <a:t>, y </a:t>
            </a:r>
            <a:r>
              <a:rPr b="0" i="1" lang="es" sz="1100" u="none" cap="none" strike="noStrike">
                <a:solidFill>
                  <a:schemeClr val="dk1"/>
                </a:solidFill>
                <a:latin typeface="Nunito"/>
                <a:ea typeface="Nunito"/>
                <a:cs typeface="Nunito"/>
                <a:sym typeface="Nunito"/>
              </a:rPr>
              <a:t>“Tengo la firma resolución de llevar en seguimiento de Jesucristo, mi Maestro, las cruces que preveo habrán de sobrevenirme, si la obra es de Dios”</a:t>
            </a:r>
            <a:r>
              <a:rPr b="0" i="0" lang="es" sz="1100" u="none" cap="none" strike="noStrike">
                <a:solidFill>
                  <a:schemeClr val="dk1"/>
                </a:solidFill>
                <a:latin typeface="Nunito"/>
                <a:ea typeface="Nunito"/>
                <a:cs typeface="Nunito"/>
                <a:sym typeface="Nunito"/>
              </a:rPr>
              <a:t> ( C 11).</a:t>
            </a:r>
            <a:endParaRPr b="0" i="0" sz="1100" u="none" cap="none" strike="noStrike">
              <a:solidFill>
                <a:schemeClr val="dk1"/>
              </a:solidFill>
              <a:latin typeface="Nunito"/>
              <a:ea typeface="Nunito"/>
              <a:cs typeface="Nunito"/>
              <a:sym typeface="Nunito"/>
            </a:endParaRPr>
          </a:p>
          <a:p>
            <a:pPr indent="0" lvl="0" marL="0" marR="0" rtl="0" algn="just">
              <a:lnSpc>
                <a:spcPct val="108000"/>
              </a:lnSpc>
              <a:spcBef>
                <a:spcPts val="0"/>
              </a:spcBef>
              <a:spcAft>
                <a:spcPts val="600"/>
              </a:spcAft>
              <a:buClr>
                <a:srgbClr val="000000"/>
              </a:buClr>
              <a:buSzPts val="1100"/>
              <a:buFont typeface="Arial"/>
              <a:buNone/>
            </a:pPr>
            <a:r>
              <a:rPr b="0" i="0" lang="es" sz="1100" u="none" cap="none" strike="noStrike">
                <a:solidFill>
                  <a:schemeClr val="dk1"/>
                </a:solidFill>
                <a:latin typeface="Nunito"/>
                <a:ea typeface="Nunito"/>
                <a:cs typeface="Nunito"/>
                <a:sym typeface="Nunito"/>
              </a:rPr>
              <a:t>Es muy saludable tener esta expectativa y explicitar nuestra determinación de aceptar la cruz. Esta preparación nos ayudará a evitar cualquier reacción brusca y a guardar la paz interior en medio de la confusión.</a:t>
            </a:r>
            <a:endParaRPr b="0" i="0" sz="1100" u="none" cap="none" strike="noStrike">
              <a:solidFill>
                <a:schemeClr val="dk1"/>
              </a:solidFill>
              <a:latin typeface="Nunito"/>
              <a:ea typeface="Nunito"/>
              <a:cs typeface="Nunito"/>
              <a:sym typeface="Nunito"/>
            </a:endParaRPr>
          </a:p>
        </p:txBody>
      </p:sp>
      <p:sp>
        <p:nvSpPr>
          <p:cNvPr id="73" name="Google Shape;73;p2"/>
          <p:cNvSpPr txBox="1"/>
          <p:nvPr>
            <p:ph idx="12" type="sldNum"/>
          </p:nvPr>
        </p:nvSpPr>
        <p:spPr>
          <a:xfrm>
            <a:off x="7004788" y="9693616"/>
            <a:ext cx="453600" cy="8181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000"/>
              <a:buNone/>
            </a:pPr>
            <a:fld id="{00000000-1234-1234-1234-123412341234}" type="slidenum">
              <a:rPr lang="es"/>
              <a:t>‹#›</a:t>
            </a:fld>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9D2E9"/>
        </a:solidFill>
      </p:bgPr>
    </p:bg>
    <p:spTree>
      <p:nvGrpSpPr>
        <p:cNvPr id="77" name="Shape 77"/>
        <p:cNvGrpSpPr/>
        <p:nvPr/>
      </p:nvGrpSpPr>
      <p:grpSpPr>
        <a:xfrm>
          <a:off x="0" y="0"/>
          <a:ext cx="0" cy="0"/>
          <a:chOff x="0" y="0"/>
          <a:chExt cx="0" cy="0"/>
        </a:xfrm>
      </p:grpSpPr>
      <p:sp>
        <p:nvSpPr>
          <p:cNvPr id="78" name="Google Shape;78;p3"/>
          <p:cNvSpPr txBox="1"/>
          <p:nvPr/>
        </p:nvSpPr>
        <p:spPr>
          <a:xfrm>
            <a:off x="1180650" y="4275"/>
            <a:ext cx="6379500" cy="936300"/>
          </a:xfrm>
          <a:prstGeom prst="rect">
            <a:avLst/>
          </a:prstGeom>
          <a:solidFill>
            <a:srgbClr val="EAD1DC"/>
          </a:solidFill>
          <a:ln>
            <a:noFill/>
          </a:ln>
        </p:spPr>
        <p:txBody>
          <a:bodyPr anchorCtr="0" anchor="ctr" bIns="91425" lIns="91425" spcFirstLastPara="1" rIns="91425" wrap="square" tIns="91425">
            <a:noAutofit/>
          </a:bodyPr>
          <a:lstStyle/>
          <a:p>
            <a:pPr indent="0" lvl="0" marL="0" marR="0" rtl="0" algn="ctr">
              <a:lnSpc>
                <a:spcPct val="108000"/>
              </a:lnSpc>
              <a:spcBef>
                <a:spcPts val="0"/>
              </a:spcBef>
              <a:spcAft>
                <a:spcPts val="0"/>
              </a:spcAft>
              <a:buClr>
                <a:srgbClr val="000000"/>
              </a:buClr>
              <a:buSzPts val="1400"/>
              <a:buFont typeface="Arial"/>
              <a:buNone/>
            </a:pPr>
            <a:r>
              <a:rPr b="1" i="0" lang="es" sz="1400" u="none" cap="none" strike="noStrike">
                <a:solidFill>
                  <a:srgbClr val="20124D"/>
                </a:solidFill>
                <a:latin typeface="Nunito"/>
                <a:ea typeface="Nunito"/>
                <a:cs typeface="Nunito"/>
                <a:sym typeface="Nunito"/>
              </a:rPr>
              <a:t>                  </a:t>
            </a:r>
            <a:r>
              <a:rPr b="1" i="0" lang="es" sz="2500" u="none" cap="none" strike="noStrike">
                <a:solidFill>
                  <a:srgbClr val="0B5394"/>
                </a:solidFill>
                <a:latin typeface="Caveat"/>
                <a:ea typeface="Caveat"/>
                <a:cs typeface="Caveat"/>
                <a:sym typeface="Caveat"/>
              </a:rPr>
              <a:t>Permanecer serenos en medio de las dificultades</a:t>
            </a:r>
            <a:endParaRPr b="1" i="0" sz="2500" u="none" cap="none" strike="noStrike">
              <a:solidFill>
                <a:srgbClr val="0B5394"/>
              </a:solidFill>
              <a:latin typeface="Caveat"/>
              <a:ea typeface="Caveat"/>
              <a:cs typeface="Caveat"/>
              <a:sym typeface="Caveat"/>
            </a:endParaRPr>
          </a:p>
          <a:p>
            <a:pPr indent="0" lvl="0" marL="0" marR="0" rtl="0" algn="ctr">
              <a:lnSpc>
                <a:spcPct val="108000"/>
              </a:lnSpc>
              <a:spcBef>
                <a:spcPts val="0"/>
              </a:spcBef>
              <a:spcAft>
                <a:spcPts val="800"/>
              </a:spcAft>
              <a:buClr>
                <a:srgbClr val="000000"/>
              </a:buClr>
              <a:buSzPts val="2700"/>
              <a:buFont typeface="Arial"/>
              <a:buNone/>
            </a:pPr>
            <a:r>
              <a:rPr b="1" i="0" lang="es" sz="2500" u="none" cap="none" strike="noStrike">
                <a:solidFill>
                  <a:srgbClr val="0B5394"/>
                </a:solidFill>
                <a:latin typeface="Caveat"/>
                <a:ea typeface="Caveat"/>
                <a:cs typeface="Caveat"/>
                <a:sym typeface="Caveat"/>
              </a:rPr>
              <a:t>Montfort y la Cruz </a:t>
            </a:r>
            <a:endParaRPr b="0" i="0" sz="2500" u="none" cap="none" strike="noStrike">
              <a:solidFill>
                <a:srgbClr val="0B5394"/>
              </a:solidFill>
              <a:latin typeface="Caveat"/>
              <a:ea typeface="Caveat"/>
              <a:cs typeface="Caveat"/>
              <a:sym typeface="Caveat"/>
            </a:endParaRPr>
          </a:p>
        </p:txBody>
      </p:sp>
      <p:pic>
        <p:nvPicPr>
          <p:cNvPr id="79" name="Google Shape;79;p3"/>
          <p:cNvPicPr preferRelativeResize="0"/>
          <p:nvPr/>
        </p:nvPicPr>
        <p:blipFill rotWithShape="1">
          <a:blip r:embed="rId3">
            <a:alphaModFix/>
          </a:blip>
          <a:srcRect b="0" l="4184" r="15352" t="0"/>
          <a:stretch/>
        </p:blipFill>
        <p:spPr>
          <a:xfrm>
            <a:off x="75" y="0"/>
            <a:ext cx="1180575" cy="2559000"/>
          </a:xfrm>
          <a:prstGeom prst="rect">
            <a:avLst/>
          </a:prstGeom>
          <a:noFill/>
          <a:ln>
            <a:noFill/>
          </a:ln>
        </p:spPr>
      </p:pic>
      <p:pic>
        <p:nvPicPr>
          <p:cNvPr id="80" name="Google Shape;80;p3"/>
          <p:cNvPicPr preferRelativeResize="0"/>
          <p:nvPr/>
        </p:nvPicPr>
        <p:blipFill rotWithShape="1">
          <a:blip r:embed="rId4">
            <a:alphaModFix/>
          </a:blip>
          <a:srcRect b="56078" l="4184" r="15352" t="0"/>
          <a:stretch/>
        </p:blipFill>
        <p:spPr>
          <a:xfrm>
            <a:off x="8039200" y="543075"/>
            <a:ext cx="983575" cy="936300"/>
          </a:xfrm>
          <a:prstGeom prst="rect">
            <a:avLst/>
          </a:prstGeom>
          <a:noFill/>
          <a:ln>
            <a:noFill/>
          </a:ln>
        </p:spPr>
      </p:pic>
      <p:sp>
        <p:nvSpPr>
          <p:cNvPr id="81" name="Google Shape;81;p3"/>
          <p:cNvSpPr txBox="1"/>
          <p:nvPr/>
        </p:nvSpPr>
        <p:spPr>
          <a:xfrm>
            <a:off x="1266825" y="1012650"/>
            <a:ext cx="5838600" cy="1644900"/>
          </a:xfrm>
          <a:prstGeom prst="rect">
            <a:avLst/>
          </a:prstGeom>
          <a:noFill/>
          <a:ln>
            <a:noFill/>
          </a:ln>
        </p:spPr>
        <p:txBody>
          <a:bodyPr anchorCtr="0" anchor="t" bIns="91425" lIns="91425" spcFirstLastPara="1" rIns="91425" wrap="square" tIns="91425">
            <a:noAutofit/>
          </a:bodyPr>
          <a:lstStyle/>
          <a:p>
            <a:pPr indent="-298450" lvl="0" marL="457200" marR="0" rtl="0" algn="just">
              <a:lnSpc>
                <a:spcPct val="107916"/>
              </a:lnSpc>
              <a:spcBef>
                <a:spcPts val="0"/>
              </a:spcBef>
              <a:spcAft>
                <a:spcPts val="0"/>
              </a:spcAft>
              <a:buClr>
                <a:srgbClr val="0B5394"/>
              </a:buClr>
              <a:buSzPts val="1100"/>
              <a:buFont typeface="Nunito"/>
              <a:buChar char="●"/>
            </a:pPr>
            <a:r>
              <a:rPr b="1" i="0" lang="es" sz="1100" u="none" cap="none" strike="noStrike">
                <a:solidFill>
                  <a:srgbClr val="0B5394"/>
                </a:solidFill>
                <a:latin typeface="Nunito"/>
                <a:ea typeface="Nunito"/>
                <a:cs typeface="Nunito"/>
                <a:sym typeface="Nunito"/>
              </a:rPr>
              <a:t>Segundo paso: ponerse en las manos de Dios</a:t>
            </a:r>
            <a:endParaRPr b="1" i="0" sz="1100" u="none" cap="none" strike="noStrike">
              <a:solidFill>
                <a:srgbClr val="0B5394"/>
              </a:solidFill>
              <a:latin typeface="Nunito"/>
              <a:ea typeface="Nunito"/>
              <a:cs typeface="Nunito"/>
              <a:sym typeface="Nunito"/>
            </a:endParaRPr>
          </a:p>
          <a:p>
            <a:pPr indent="0" lvl="0" marL="0" marR="0" rtl="0" algn="just">
              <a:lnSpc>
                <a:spcPct val="108000"/>
              </a:lnSpc>
              <a:spcBef>
                <a:spcPts val="0"/>
              </a:spcBef>
              <a:spcAft>
                <a:spcPts val="0"/>
              </a:spcAft>
              <a:buClr>
                <a:srgbClr val="000000"/>
              </a:buClr>
              <a:buSzPts val="1100"/>
              <a:buFont typeface="Arial"/>
              <a:buNone/>
            </a:pPr>
            <a:r>
              <a:rPr b="0" i="0" lang="es" sz="1100" u="none" cap="none" strike="noStrike">
                <a:solidFill>
                  <a:schemeClr val="dk1"/>
                </a:solidFill>
                <a:latin typeface="Nunito"/>
                <a:ea typeface="Nunito"/>
                <a:cs typeface="Nunito"/>
                <a:sym typeface="Nunito"/>
              </a:rPr>
              <a:t>Cuando Montfort era tratado injustamente, solía orar, reconocía que el tratamiento recibido era injusto y doloroso, pero no le correspondía a él ni juzgar a los responsables ni quejarse de ellos. Eso le pertenece al Señor, que conoce mejor la situación y que actuará según su Sabiduría. Su suerte estaba en las manos de Dios. No había entonces por qué angustiarse. </a:t>
            </a:r>
            <a:endParaRPr b="0" i="0" sz="1100" u="none" cap="none" strike="noStrike">
              <a:solidFill>
                <a:schemeClr val="dk1"/>
              </a:solidFill>
              <a:latin typeface="Nunito"/>
              <a:ea typeface="Nunito"/>
              <a:cs typeface="Nunito"/>
              <a:sym typeface="Nunito"/>
            </a:endParaRPr>
          </a:p>
          <a:p>
            <a:pPr indent="-298450" lvl="0" marL="457200" marR="0" rtl="0" algn="just">
              <a:lnSpc>
                <a:spcPct val="107916"/>
              </a:lnSpc>
              <a:spcBef>
                <a:spcPts val="400"/>
              </a:spcBef>
              <a:spcAft>
                <a:spcPts val="0"/>
              </a:spcAft>
              <a:buClr>
                <a:srgbClr val="0B5394"/>
              </a:buClr>
              <a:buSzPts val="1100"/>
              <a:buFont typeface="Nunito"/>
              <a:buChar char="●"/>
            </a:pPr>
            <a:r>
              <a:rPr b="1" i="0" lang="es" sz="1100" u="none" cap="none" strike="noStrike">
                <a:solidFill>
                  <a:srgbClr val="0B5394"/>
                </a:solidFill>
                <a:latin typeface="Nunito"/>
                <a:ea typeface="Nunito"/>
                <a:cs typeface="Nunito"/>
                <a:sym typeface="Nunito"/>
              </a:rPr>
              <a:t>Tercer paso: sentirse más grande que la cruz</a:t>
            </a:r>
            <a:endParaRPr b="1" i="0" sz="1100" u="none" cap="none" strike="noStrike">
              <a:solidFill>
                <a:srgbClr val="0B5394"/>
              </a:solidFill>
              <a:latin typeface="Nunito"/>
              <a:ea typeface="Nunito"/>
              <a:cs typeface="Nunito"/>
              <a:sym typeface="Nunito"/>
            </a:endParaRPr>
          </a:p>
          <a:p>
            <a:pPr indent="0" lvl="0" marL="0" marR="0" rtl="0" algn="just">
              <a:lnSpc>
                <a:spcPct val="107916"/>
              </a:lnSpc>
              <a:spcBef>
                <a:spcPts val="0"/>
              </a:spcBef>
              <a:spcAft>
                <a:spcPts val="0"/>
              </a:spcAft>
              <a:buClr>
                <a:srgbClr val="000000"/>
              </a:buClr>
              <a:buSzPts val="1100"/>
              <a:buFont typeface="Arial"/>
              <a:buNone/>
            </a:pPr>
            <a:r>
              <a:rPr b="0" i="0" lang="es" sz="1100" u="none" cap="none" strike="noStrike">
                <a:solidFill>
                  <a:schemeClr val="dk1"/>
                </a:solidFill>
                <a:latin typeface="Nunito"/>
                <a:ea typeface="Nunito"/>
                <a:cs typeface="Nunito"/>
                <a:sym typeface="Nunito"/>
              </a:rPr>
              <a:t>Montfort acostumbraba a alimentar su certeza de que ninguno de sus sufrimientos podía superarlo, ni siquiera igualar sus fuerzas. Se sentía capaz de resistir y vencer todos los </a:t>
            </a:r>
            <a:endParaRPr b="0" i="0" sz="1100" u="none" cap="none" strike="noStrike">
              <a:solidFill>
                <a:schemeClr val="dk1"/>
              </a:solidFill>
              <a:latin typeface="Nunito"/>
              <a:ea typeface="Nunito"/>
              <a:cs typeface="Nunito"/>
              <a:sym typeface="Nunito"/>
            </a:endParaRPr>
          </a:p>
        </p:txBody>
      </p:sp>
      <p:sp>
        <p:nvSpPr>
          <p:cNvPr id="82" name="Google Shape;82;p3"/>
          <p:cNvSpPr txBox="1"/>
          <p:nvPr/>
        </p:nvSpPr>
        <p:spPr>
          <a:xfrm>
            <a:off x="503400" y="2692563"/>
            <a:ext cx="6553200" cy="7061700"/>
          </a:xfrm>
          <a:prstGeom prst="rect">
            <a:avLst/>
          </a:prstGeom>
          <a:noFill/>
          <a:ln>
            <a:noFill/>
          </a:ln>
        </p:spPr>
        <p:txBody>
          <a:bodyPr anchorCtr="0" anchor="t" bIns="91425" lIns="91425" spcFirstLastPara="1" rIns="91425" wrap="square" tIns="91425">
            <a:noAutofit/>
          </a:bodyPr>
          <a:lstStyle/>
          <a:p>
            <a:pPr indent="0" lvl="0" marL="0" marR="0" rtl="0" algn="just">
              <a:lnSpc>
                <a:spcPct val="107916"/>
              </a:lnSpc>
              <a:spcBef>
                <a:spcPts val="0"/>
              </a:spcBef>
              <a:spcAft>
                <a:spcPts val="0"/>
              </a:spcAft>
              <a:buClr>
                <a:srgbClr val="000000"/>
              </a:buClr>
              <a:buSzPts val="1100"/>
              <a:buFont typeface="Arial"/>
              <a:buNone/>
            </a:pPr>
            <a:r>
              <a:rPr b="0" i="0" lang="es" sz="1100" u="none" cap="none" strike="noStrike">
                <a:solidFill>
                  <a:schemeClr val="dk1"/>
                </a:solidFill>
                <a:latin typeface="Nunito"/>
                <a:ea typeface="Nunito"/>
                <a:cs typeface="Nunito"/>
                <a:sym typeface="Nunito"/>
              </a:rPr>
              <a:t>problemas y sufrimientos porque el Señor nunca permitiría que él fuera tentado más allá de sus fuerzas. Por ello manifestaba claramente esta seguridad: </a:t>
            </a:r>
            <a:r>
              <a:rPr b="0" i="1" lang="es" sz="1100" u="none" cap="none" strike="noStrike">
                <a:solidFill>
                  <a:schemeClr val="dk1"/>
                </a:solidFill>
                <a:latin typeface="Nunito"/>
                <a:ea typeface="Nunito"/>
                <a:cs typeface="Nunito"/>
                <a:sym typeface="Nunito"/>
              </a:rPr>
              <a:t>“Dele gracias a Dios en nombre mío −decía a una religiosa− por las pequeñas cruces que me ha dado, proporcionadas a mi flaqueza”</a:t>
            </a:r>
            <a:r>
              <a:rPr b="0" i="0" lang="es" sz="1100" u="none" cap="none" strike="noStrike">
                <a:solidFill>
                  <a:schemeClr val="dk1"/>
                </a:solidFill>
                <a:latin typeface="Nunito"/>
                <a:ea typeface="Nunito"/>
                <a:cs typeface="Nunito"/>
                <a:sym typeface="Nunito"/>
              </a:rPr>
              <a:t> (C 14).</a:t>
            </a:r>
            <a:endParaRPr b="0" i="0" sz="1100" u="none" cap="none" strike="noStrike">
              <a:solidFill>
                <a:schemeClr val="dk1"/>
              </a:solidFill>
              <a:latin typeface="Nunito"/>
              <a:ea typeface="Nunito"/>
              <a:cs typeface="Nunito"/>
              <a:sym typeface="Nunito"/>
            </a:endParaRPr>
          </a:p>
          <a:p>
            <a:pPr indent="0" lvl="0" marL="0" marR="0" rtl="0" algn="just">
              <a:lnSpc>
                <a:spcPct val="108000"/>
              </a:lnSpc>
              <a:spcBef>
                <a:spcPts val="0"/>
              </a:spcBef>
              <a:spcAft>
                <a:spcPts val="0"/>
              </a:spcAft>
              <a:buClr>
                <a:srgbClr val="000000"/>
              </a:buClr>
              <a:buSzPts val="1100"/>
              <a:buFont typeface="Arial"/>
              <a:buNone/>
            </a:pPr>
            <a:r>
              <a:rPr b="0" i="0" lang="es" sz="1100" u="none" cap="none" strike="noStrike">
                <a:solidFill>
                  <a:schemeClr val="dk1"/>
                </a:solidFill>
                <a:latin typeface="Nunito"/>
                <a:ea typeface="Nunito"/>
                <a:cs typeface="Nunito"/>
                <a:sym typeface="Nunito"/>
              </a:rPr>
              <a:t>Montfort oraba y pedía a la gente que orara para obtener la gracia de sentirse siempre superior a su cruz.</a:t>
            </a:r>
            <a:endParaRPr b="0" i="0" sz="1100" u="none" cap="none" strike="noStrike">
              <a:solidFill>
                <a:schemeClr val="dk1"/>
              </a:solidFill>
              <a:latin typeface="Nunito"/>
              <a:ea typeface="Nunito"/>
              <a:cs typeface="Nunito"/>
              <a:sym typeface="Nunito"/>
            </a:endParaRPr>
          </a:p>
          <a:p>
            <a:pPr indent="-298450" lvl="0" marL="457200" marR="0" rtl="0" algn="just">
              <a:lnSpc>
                <a:spcPct val="107916"/>
              </a:lnSpc>
              <a:spcBef>
                <a:spcPts val="400"/>
              </a:spcBef>
              <a:spcAft>
                <a:spcPts val="0"/>
              </a:spcAft>
              <a:buClr>
                <a:srgbClr val="0B5394"/>
              </a:buClr>
              <a:buSzPts val="1100"/>
              <a:buFont typeface="Nunito"/>
              <a:buChar char="●"/>
            </a:pPr>
            <a:r>
              <a:rPr b="1" i="0" lang="es" sz="1100" u="none" cap="none" strike="noStrike">
                <a:solidFill>
                  <a:srgbClr val="0B5394"/>
                </a:solidFill>
                <a:latin typeface="Nunito"/>
                <a:ea typeface="Nunito"/>
                <a:cs typeface="Nunito"/>
                <a:sym typeface="Nunito"/>
              </a:rPr>
              <a:t>Cuarto paso: ver la riqueza escondida en la cruz</a:t>
            </a:r>
            <a:endParaRPr b="1" i="0" sz="1100" u="none" cap="none" strike="noStrike">
              <a:solidFill>
                <a:srgbClr val="0B5394"/>
              </a:solidFill>
              <a:latin typeface="Nunito"/>
              <a:ea typeface="Nunito"/>
              <a:cs typeface="Nunito"/>
              <a:sym typeface="Nunito"/>
            </a:endParaRPr>
          </a:p>
          <a:p>
            <a:pPr indent="0" lvl="0" marL="0" marR="0" rtl="0" algn="just">
              <a:lnSpc>
                <a:spcPct val="108000"/>
              </a:lnSpc>
              <a:spcBef>
                <a:spcPts val="0"/>
              </a:spcBef>
              <a:spcAft>
                <a:spcPts val="0"/>
              </a:spcAft>
              <a:buClr>
                <a:srgbClr val="000000"/>
              </a:buClr>
              <a:buSzPts val="1100"/>
              <a:buFont typeface="Arial"/>
              <a:buNone/>
            </a:pPr>
            <a:r>
              <a:rPr b="0" i="0" lang="es" sz="1100" u="none" cap="none" strike="noStrike">
                <a:solidFill>
                  <a:schemeClr val="dk1"/>
                </a:solidFill>
                <a:latin typeface="Nunito"/>
                <a:ea typeface="Nunito"/>
                <a:cs typeface="Nunito"/>
                <a:sym typeface="Nunito"/>
              </a:rPr>
              <a:t>Esta convicción es el fuerte del reencuadre de Montfort. La cruz no es una maldición, ni siquiera producto de una mala suerte: Dios quiere que examinemos la cruz para aprender algo acerca de nosotros, de los otros, del mundo, de Dios. La Cruz es la Sabiduría. </a:t>
            </a:r>
            <a:endParaRPr b="0" i="0" sz="1100" u="none" cap="none" strike="noStrike">
              <a:solidFill>
                <a:schemeClr val="dk1"/>
              </a:solidFill>
              <a:latin typeface="Nunito"/>
              <a:ea typeface="Nunito"/>
              <a:cs typeface="Nunito"/>
              <a:sym typeface="Nunito"/>
            </a:endParaRPr>
          </a:p>
          <a:p>
            <a:pPr indent="-298450" lvl="0" marL="457200" marR="0" rtl="0" algn="just">
              <a:lnSpc>
                <a:spcPct val="107916"/>
              </a:lnSpc>
              <a:spcBef>
                <a:spcPts val="600"/>
              </a:spcBef>
              <a:spcAft>
                <a:spcPts val="0"/>
              </a:spcAft>
              <a:buClr>
                <a:srgbClr val="0B5394"/>
              </a:buClr>
              <a:buSzPts val="1100"/>
              <a:buFont typeface="Nunito"/>
              <a:buChar char="●"/>
            </a:pPr>
            <a:r>
              <a:rPr b="1" i="0" lang="es" sz="1100" u="none" cap="none" strike="noStrike">
                <a:solidFill>
                  <a:srgbClr val="0B5394"/>
                </a:solidFill>
                <a:latin typeface="Nunito"/>
                <a:ea typeface="Nunito"/>
                <a:cs typeface="Nunito"/>
                <a:sym typeface="Nunito"/>
              </a:rPr>
              <a:t>Quinto paso: tener esperanza</a:t>
            </a:r>
            <a:endParaRPr b="0" i="0" sz="1100" u="none" cap="none" strike="noStrike">
              <a:solidFill>
                <a:srgbClr val="0B5394"/>
              </a:solidFill>
              <a:latin typeface="Nunito"/>
              <a:ea typeface="Nunito"/>
              <a:cs typeface="Nunito"/>
              <a:sym typeface="Nunito"/>
            </a:endParaRPr>
          </a:p>
          <a:p>
            <a:pPr indent="0" lvl="0" marL="0" marR="0" rtl="0" algn="just">
              <a:lnSpc>
                <a:spcPct val="107916"/>
              </a:lnSpc>
              <a:spcBef>
                <a:spcPts val="0"/>
              </a:spcBef>
              <a:spcAft>
                <a:spcPts val="0"/>
              </a:spcAft>
              <a:buClr>
                <a:srgbClr val="000000"/>
              </a:buClr>
              <a:buSzPts val="1100"/>
              <a:buFont typeface="Arial"/>
              <a:buNone/>
            </a:pPr>
            <a:r>
              <a:rPr b="0" i="0" lang="es" sz="1100" u="none" cap="none" strike="noStrike">
                <a:solidFill>
                  <a:schemeClr val="dk1"/>
                </a:solidFill>
                <a:latin typeface="Nunito"/>
                <a:ea typeface="Nunito"/>
                <a:cs typeface="Nunito"/>
                <a:sym typeface="Nunito"/>
              </a:rPr>
              <a:t>La cruz nunca se perderá, tarde o temprano verás su valor.</a:t>
            </a:r>
            <a:endParaRPr b="0" i="0" sz="1100" u="none" cap="none" strike="noStrike">
              <a:solidFill>
                <a:schemeClr val="dk1"/>
              </a:solidFill>
              <a:latin typeface="Nunito"/>
              <a:ea typeface="Nunito"/>
              <a:cs typeface="Nunito"/>
              <a:sym typeface="Nunito"/>
            </a:endParaRPr>
          </a:p>
          <a:p>
            <a:pPr indent="0" lvl="0" marL="0" marR="0" rtl="0" algn="just">
              <a:lnSpc>
                <a:spcPct val="108000"/>
              </a:lnSpc>
              <a:spcBef>
                <a:spcPts val="0"/>
              </a:spcBef>
              <a:spcAft>
                <a:spcPts val="0"/>
              </a:spcAft>
              <a:buClr>
                <a:srgbClr val="000000"/>
              </a:buClr>
              <a:buSzPts val="1100"/>
              <a:buFont typeface="Arial"/>
              <a:buNone/>
            </a:pPr>
            <a:r>
              <a:rPr b="0" i="0" lang="es" sz="1100" u="none" cap="none" strike="noStrike">
                <a:solidFill>
                  <a:schemeClr val="dk1"/>
                </a:solidFill>
                <a:latin typeface="Nunito"/>
                <a:ea typeface="Nunito"/>
                <a:cs typeface="Nunito"/>
                <a:sym typeface="Nunito"/>
              </a:rPr>
              <a:t>Montfort afrontó su cruz con éxito porque fue un hombre de esperanza: los sufrimientos nunca serán vanos. Son las más preciosas ofrendas para Dios. Al final venceremos. ¿Cuándo? No lo sabemos. Cuantos más sufrimientos, más fuerte era su esperanza (VD 114). Montfort esperaba contra toda esperanza, al estilo de San Pablo, y como nos lo recuerda el Concilio Vaticano II.</a:t>
            </a:r>
            <a:endParaRPr b="0" i="0" sz="1100" u="none" cap="none" strike="noStrike">
              <a:solidFill>
                <a:schemeClr val="dk1"/>
              </a:solidFill>
              <a:latin typeface="Nunito"/>
              <a:ea typeface="Nunito"/>
              <a:cs typeface="Nunito"/>
              <a:sym typeface="Nunito"/>
            </a:endParaRPr>
          </a:p>
          <a:p>
            <a:pPr indent="-298450" lvl="0" marL="457200" marR="0" rtl="0" algn="just">
              <a:lnSpc>
                <a:spcPct val="107916"/>
              </a:lnSpc>
              <a:spcBef>
                <a:spcPts val="600"/>
              </a:spcBef>
              <a:spcAft>
                <a:spcPts val="0"/>
              </a:spcAft>
              <a:buClr>
                <a:srgbClr val="0B5394"/>
              </a:buClr>
              <a:buSzPts val="1100"/>
              <a:buFont typeface="Nunito"/>
              <a:buChar char="●"/>
            </a:pPr>
            <a:r>
              <a:rPr b="1" i="0" lang="es" sz="1100" u="none" cap="none" strike="noStrike">
                <a:solidFill>
                  <a:srgbClr val="0B5394"/>
                </a:solidFill>
                <a:latin typeface="Nunito"/>
                <a:ea typeface="Nunito"/>
                <a:cs typeface="Nunito"/>
                <a:sym typeface="Nunito"/>
              </a:rPr>
              <a:t>Sexto paso: evitar la fricción de las heridas</a:t>
            </a:r>
            <a:endParaRPr b="1" i="0" sz="1100" u="none" cap="none" strike="noStrike">
              <a:solidFill>
                <a:srgbClr val="0B5394"/>
              </a:solidFill>
              <a:latin typeface="Nunito"/>
              <a:ea typeface="Nunito"/>
              <a:cs typeface="Nunito"/>
              <a:sym typeface="Nunito"/>
            </a:endParaRPr>
          </a:p>
          <a:p>
            <a:pPr indent="0" lvl="0" marL="0" marR="0" rtl="0" algn="just">
              <a:lnSpc>
                <a:spcPct val="108000"/>
              </a:lnSpc>
              <a:spcBef>
                <a:spcPts val="0"/>
              </a:spcBef>
              <a:spcAft>
                <a:spcPts val="0"/>
              </a:spcAft>
              <a:buClr>
                <a:srgbClr val="000000"/>
              </a:buClr>
              <a:buSzPts val="1100"/>
              <a:buFont typeface="Arial"/>
              <a:buNone/>
            </a:pPr>
            <a:r>
              <a:rPr b="0" i="0" lang="es" sz="1100" u="none" cap="none" strike="noStrike">
                <a:solidFill>
                  <a:schemeClr val="dk1"/>
                </a:solidFill>
                <a:latin typeface="Nunito"/>
                <a:ea typeface="Nunito"/>
                <a:cs typeface="Nunito"/>
                <a:sym typeface="Nunito"/>
              </a:rPr>
              <a:t>Un conocido psicoteratuta suele decir a sus clientes que están al borde de la depresión a causa de las largas noches de insomnio: “Cuando se despierte, agradezca a Dios la hora que durmió bien, en lugar de fijarse en las muchas que no lo hizo, y verá el resultado”. Esto es más o menos lo que Montfort solía decir a la gente: </a:t>
            </a:r>
            <a:r>
              <a:rPr b="0" i="1" lang="es" sz="1100" u="none" cap="none" strike="noStrike">
                <a:solidFill>
                  <a:schemeClr val="dk1"/>
                </a:solidFill>
                <a:latin typeface="Nunito"/>
                <a:ea typeface="Nunito"/>
                <a:cs typeface="Nunito"/>
                <a:sym typeface="Nunito"/>
              </a:rPr>
              <a:t>“A la menor contrariedad que les sobrevenga digan: ¡Bendito sea Dios! ¡Gracias, Dios mío! Guarden luego en la memoria de Dios –que es como una alcancía− la cruz que acaban de ganar y no se acuerden más de ella sino para decir: ¡mil gracias, Señor!” (</a:t>
            </a:r>
            <a:r>
              <a:rPr b="0" i="0" lang="es" sz="1100" u="none" cap="none" strike="noStrike">
                <a:solidFill>
                  <a:schemeClr val="dk1"/>
                </a:solidFill>
                <a:latin typeface="Nunito"/>
                <a:ea typeface="Nunito"/>
                <a:cs typeface="Nunito"/>
                <a:sym typeface="Nunito"/>
              </a:rPr>
              <a:t>AC 49). Cuando aconseja esto, nos está mostrando una estrategia: la de no friccionar nuestras heridas y fijar nuestra atención más en lo positivo que en lo negativo. </a:t>
            </a:r>
            <a:endParaRPr b="0" i="0" sz="1100" u="none" cap="none" strike="noStrike">
              <a:solidFill>
                <a:schemeClr val="dk1"/>
              </a:solidFill>
              <a:latin typeface="Nunito"/>
              <a:ea typeface="Nunito"/>
              <a:cs typeface="Nunito"/>
              <a:sym typeface="Nunito"/>
            </a:endParaRPr>
          </a:p>
          <a:p>
            <a:pPr indent="-298450" lvl="0" marL="457200" marR="0" rtl="0" algn="just">
              <a:lnSpc>
                <a:spcPct val="107916"/>
              </a:lnSpc>
              <a:spcBef>
                <a:spcPts val="600"/>
              </a:spcBef>
              <a:spcAft>
                <a:spcPts val="0"/>
              </a:spcAft>
              <a:buClr>
                <a:srgbClr val="0B5394"/>
              </a:buClr>
              <a:buSzPts val="1100"/>
              <a:buFont typeface="Nunito"/>
              <a:buChar char="●"/>
            </a:pPr>
            <a:r>
              <a:rPr b="1" i="0" lang="es" sz="1100" u="none" cap="none" strike="noStrike">
                <a:solidFill>
                  <a:srgbClr val="0B5394"/>
                </a:solidFill>
                <a:latin typeface="Nunito"/>
                <a:ea typeface="Nunito"/>
                <a:cs typeface="Nunito"/>
                <a:sym typeface="Nunito"/>
              </a:rPr>
              <a:t>Séptimo paso; ser conscientes de nuestra identidad personal</a:t>
            </a:r>
            <a:endParaRPr b="1" i="0" sz="1100" u="none" cap="none" strike="noStrike">
              <a:solidFill>
                <a:srgbClr val="0B5394"/>
              </a:solidFill>
              <a:latin typeface="Nunito"/>
              <a:ea typeface="Nunito"/>
              <a:cs typeface="Nunito"/>
              <a:sym typeface="Nunito"/>
            </a:endParaRPr>
          </a:p>
          <a:p>
            <a:pPr indent="0" lvl="0" marL="0" marR="0" rtl="0" algn="just">
              <a:lnSpc>
                <a:spcPct val="108000"/>
              </a:lnSpc>
              <a:spcBef>
                <a:spcPts val="0"/>
              </a:spcBef>
              <a:spcAft>
                <a:spcPts val="0"/>
              </a:spcAft>
              <a:buClr>
                <a:srgbClr val="000000"/>
              </a:buClr>
              <a:buSzPts val="1100"/>
              <a:buFont typeface="Arial"/>
              <a:buNone/>
            </a:pPr>
            <a:r>
              <a:rPr b="0" i="0" lang="es" sz="1100" u="none" cap="none" strike="noStrike">
                <a:solidFill>
                  <a:schemeClr val="dk1"/>
                </a:solidFill>
                <a:latin typeface="Nunito"/>
                <a:ea typeface="Nunito"/>
                <a:cs typeface="Nunito"/>
                <a:sym typeface="Nunito"/>
              </a:rPr>
              <a:t>Todos los procesos mentales de Montfort se fundaban en el sentido personal de identidad que él tenía. Él se sentía sacerdote, misionero y un luchador cuya misión inmediata consistía en acercar la gente a Dios. Era, pues, natural que en el desarrollo de esa misión encontrara obstáculos y problemas, como los encontró el mismo Jesucristo. Como natural es también que una madre o padre tengan dificultades en la tarea de educar a sus hijos. Todo eso es parte integrante de la misión.</a:t>
            </a:r>
            <a:endParaRPr b="0" i="0" sz="1100" u="none" cap="none" strike="noStrike">
              <a:solidFill>
                <a:schemeClr val="dk1"/>
              </a:solidFill>
              <a:latin typeface="Nunito"/>
              <a:ea typeface="Nunito"/>
              <a:cs typeface="Nunito"/>
              <a:sym typeface="Nunito"/>
            </a:endParaRPr>
          </a:p>
          <a:p>
            <a:pPr indent="-298450" lvl="0" marL="457200" marR="0" rtl="0" algn="just">
              <a:lnSpc>
                <a:spcPct val="108000"/>
              </a:lnSpc>
              <a:spcBef>
                <a:spcPts val="600"/>
              </a:spcBef>
              <a:spcAft>
                <a:spcPts val="0"/>
              </a:spcAft>
              <a:buClr>
                <a:srgbClr val="0B5394"/>
              </a:buClr>
              <a:buSzPts val="1100"/>
              <a:buFont typeface="Nunito"/>
              <a:buChar char="●"/>
            </a:pPr>
            <a:r>
              <a:rPr b="1" i="0" lang="es" sz="1100" u="none" cap="none" strike="noStrike">
                <a:solidFill>
                  <a:srgbClr val="0B5394"/>
                </a:solidFill>
                <a:latin typeface="Nunito"/>
                <a:ea typeface="Nunito"/>
                <a:cs typeface="Nunito"/>
                <a:sym typeface="Nunito"/>
              </a:rPr>
              <a:t>Octavo paso: ver todas las cosas a la luz de su objetivo final</a:t>
            </a:r>
            <a:endParaRPr b="1" i="0" sz="1100" u="none" cap="none" strike="noStrike">
              <a:solidFill>
                <a:srgbClr val="0B5394"/>
              </a:solidFill>
              <a:latin typeface="Nunito"/>
              <a:ea typeface="Nunito"/>
              <a:cs typeface="Nunito"/>
              <a:sym typeface="Nunito"/>
            </a:endParaRPr>
          </a:p>
          <a:p>
            <a:pPr indent="0" lvl="0" marL="0" marR="0" rtl="0" algn="just">
              <a:lnSpc>
                <a:spcPct val="107916"/>
              </a:lnSpc>
              <a:spcBef>
                <a:spcPts val="0"/>
              </a:spcBef>
              <a:spcAft>
                <a:spcPts val="0"/>
              </a:spcAft>
              <a:buClr>
                <a:srgbClr val="000000"/>
              </a:buClr>
              <a:buSzPts val="1100"/>
              <a:buFont typeface="Arial"/>
              <a:buNone/>
            </a:pPr>
            <a:r>
              <a:rPr b="0" i="0" lang="es" sz="1100" u="none" cap="none" strike="noStrike">
                <a:solidFill>
                  <a:schemeClr val="dk1"/>
                </a:solidFill>
                <a:latin typeface="Nunito"/>
                <a:ea typeface="Nunito"/>
                <a:cs typeface="Nunito"/>
                <a:sym typeface="Nunito"/>
              </a:rPr>
              <a:t>Montfort fue más allá de su objetivo y misión inmediatos: él se veía también como instrumento en las manos de Dios, quien había emprendido ya la transformación del mundo y la renovación de la Iglesia. Se sentía llamado a anticipar y a colaborar, con su oración, ministerio y sacrificios al establecimiento del Reino de Dios (SA; VD 101,102,103,104). La conciencia de esta última dimensión le daba una profundidad inmensa a todo cuanto él vivía y hacía.</a:t>
            </a:r>
            <a:endParaRPr b="0" i="0" sz="1100" u="none" cap="none" strike="noStrike">
              <a:solidFill>
                <a:schemeClr val="dk1"/>
              </a:solidFill>
              <a:latin typeface="Nunito"/>
              <a:ea typeface="Nunito"/>
              <a:cs typeface="Nunito"/>
              <a:sym typeface="Nunito"/>
            </a:endParaRPr>
          </a:p>
          <a:p>
            <a:pPr indent="0" lvl="0" marL="0" marR="0" rtl="0" algn="just">
              <a:lnSpc>
                <a:spcPct val="108000"/>
              </a:lnSpc>
              <a:spcBef>
                <a:spcPts val="0"/>
              </a:spcBef>
              <a:spcAft>
                <a:spcPts val="600"/>
              </a:spcAft>
              <a:buClr>
                <a:srgbClr val="000000"/>
              </a:buClr>
              <a:buSzPts val="1100"/>
              <a:buFont typeface="Arial"/>
              <a:buNone/>
            </a:pPr>
            <a:r>
              <a:t/>
            </a:r>
            <a:endParaRPr b="0" i="0" sz="1100" u="none" cap="none" strike="noStrike">
              <a:solidFill>
                <a:schemeClr val="dk1"/>
              </a:solidFill>
              <a:latin typeface="Nunito"/>
              <a:ea typeface="Nunito"/>
              <a:cs typeface="Nunito"/>
              <a:sym typeface="Nunito"/>
            </a:endParaRPr>
          </a:p>
        </p:txBody>
      </p:sp>
      <p:sp>
        <p:nvSpPr>
          <p:cNvPr id="83" name="Google Shape;83;p3"/>
          <p:cNvSpPr txBox="1"/>
          <p:nvPr>
            <p:ph idx="12" type="sldNum"/>
          </p:nvPr>
        </p:nvSpPr>
        <p:spPr>
          <a:xfrm>
            <a:off x="7004788" y="9693616"/>
            <a:ext cx="453600" cy="8181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000"/>
              <a:buNone/>
            </a:pPr>
            <a:fld id="{00000000-1234-1234-1234-123412341234}" type="slidenum">
              <a:rPr lang="es"/>
              <a:t>‹#›</a:t>
            </a:fld>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9D2E9"/>
        </a:solidFill>
      </p:bgPr>
    </p:bg>
    <p:spTree>
      <p:nvGrpSpPr>
        <p:cNvPr id="87" name="Shape 87"/>
        <p:cNvGrpSpPr/>
        <p:nvPr/>
      </p:nvGrpSpPr>
      <p:grpSpPr>
        <a:xfrm>
          <a:off x="0" y="0"/>
          <a:ext cx="0" cy="0"/>
          <a:chOff x="0" y="0"/>
          <a:chExt cx="0" cy="0"/>
        </a:xfrm>
      </p:grpSpPr>
      <p:sp>
        <p:nvSpPr>
          <p:cNvPr id="88" name="Google Shape;88;p4"/>
          <p:cNvSpPr txBox="1"/>
          <p:nvPr/>
        </p:nvSpPr>
        <p:spPr>
          <a:xfrm>
            <a:off x="1180650" y="-28700"/>
            <a:ext cx="6379500" cy="936300"/>
          </a:xfrm>
          <a:prstGeom prst="rect">
            <a:avLst/>
          </a:prstGeom>
          <a:solidFill>
            <a:srgbClr val="EAD1DC"/>
          </a:solidFill>
          <a:ln>
            <a:noFill/>
          </a:ln>
        </p:spPr>
        <p:txBody>
          <a:bodyPr anchorCtr="0" anchor="ctr" bIns="91425" lIns="91425" spcFirstLastPara="1" rIns="91425" wrap="square" tIns="91425">
            <a:noAutofit/>
          </a:bodyPr>
          <a:lstStyle/>
          <a:p>
            <a:pPr indent="0" lvl="0" marL="0" marR="0" rtl="0" algn="ctr">
              <a:lnSpc>
                <a:spcPct val="108000"/>
              </a:lnSpc>
              <a:spcBef>
                <a:spcPts val="0"/>
              </a:spcBef>
              <a:spcAft>
                <a:spcPts val="0"/>
              </a:spcAft>
              <a:buClr>
                <a:srgbClr val="000000"/>
              </a:buClr>
              <a:buSzPts val="1400"/>
              <a:buFont typeface="Arial"/>
              <a:buNone/>
            </a:pPr>
            <a:r>
              <a:rPr b="1" i="0" lang="es" sz="1400" u="none" cap="none" strike="noStrike">
                <a:solidFill>
                  <a:srgbClr val="20124D"/>
                </a:solidFill>
                <a:latin typeface="Nunito"/>
                <a:ea typeface="Nunito"/>
                <a:cs typeface="Nunito"/>
                <a:sym typeface="Nunito"/>
              </a:rPr>
              <a:t>                  </a:t>
            </a:r>
            <a:r>
              <a:rPr b="1" i="0" lang="es" sz="2500" u="none" cap="none" strike="noStrike">
                <a:solidFill>
                  <a:srgbClr val="0B5394"/>
                </a:solidFill>
                <a:latin typeface="Caveat"/>
                <a:ea typeface="Caveat"/>
                <a:cs typeface="Caveat"/>
                <a:sym typeface="Caveat"/>
              </a:rPr>
              <a:t>Permanecer serenos en medio de las dificultades</a:t>
            </a:r>
            <a:endParaRPr b="1" i="0" sz="2500" u="none" cap="none" strike="noStrike">
              <a:solidFill>
                <a:srgbClr val="0B5394"/>
              </a:solidFill>
              <a:latin typeface="Caveat"/>
              <a:ea typeface="Caveat"/>
              <a:cs typeface="Caveat"/>
              <a:sym typeface="Caveat"/>
            </a:endParaRPr>
          </a:p>
          <a:p>
            <a:pPr indent="0" lvl="0" marL="0" marR="0" rtl="0" algn="ctr">
              <a:lnSpc>
                <a:spcPct val="108000"/>
              </a:lnSpc>
              <a:spcBef>
                <a:spcPts val="0"/>
              </a:spcBef>
              <a:spcAft>
                <a:spcPts val="800"/>
              </a:spcAft>
              <a:buClr>
                <a:srgbClr val="000000"/>
              </a:buClr>
              <a:buSzPts val="2700"/>
              <a:buFont typeface="Arial"/>
              <a:buNone/>
            </a:pPr>
            <a:r>
              <a:rPr b="1" i="0" lang="es" sz="2500" u="none" cap="none" strike="noStrike">
                <a:solidFill>
                  <a:srgbClr val="0B5394"/>
                </a:solidFill>
                <a:latin typeface="Caveat"/>
                <a:ea typeface="Caveat"/>
                <a:cs typeface="Caveat"/>
                <a:sym typeface="Caveat"/>
              </a:rPr>
              <a:t>Montfort y la Cruz </a:t>
            </a:r>
            <a:endParaRPr b="0" i="0" sz="2500" u="none" cap="none" strike="noStrike">
              <a:solidFill>
                <a:srgbClr val="0B5394"/>
              </a:solidFill>
              <a:latin typeface="Caveat"/>
              <a:ea typeface="Caveat"/>
              <a:cs typeface="Caveat"/>
              <a:sym typeface="Caveat"/>
            </a:endParaRPr>
          </a:p>
        </p:txBody>
      </p:sp>
      <p:pic>
        <p:nvPicPr>
          <p:cNvPr id="89" name="Google Shape;89;p4"/>
          <p:cNvPicPr preferRelativeResize="0"/>
          <p:nvPr/>
        </p:nvPicPr>
        <p:blipFill rotWithShape="1">
          <a:blip r:embed="rId3">
            <a:alphaModFix/>
          </a:blip>
          <a:srcRect b="0" l="4184" r="15352" t="0"/>
          <a:stretch/>
        </p:blipFill>
        <p:spPr>
          <a:xfrm>
            <a:off x="75" y="-24714"/>
            <a:ext cx="1180575" cy="2559000"/>
          </a:xfrm>
          <a:prstGeom prst="rect">
            <a:avLst/>
          </a:prstGeom>
          <a:noFill/>
          <a:ln>
            <a:noFill/>
          </a:ln>
        </p:spPr>
      </p:pic>
      <p:pic>
        <p:nvPicPr>
          <p:cNvPr id="90" name="Google Shape;90;p4"/>
          <p:cNvPicPr preferRelativeResize="0"/>
          <p:nvPr/>
        </p:nvPicPr>
        <p:blipFill rotWithShape="1">
          <a:blip r:embed="rId4">
            <a:alphaModFix/>
          </a:blip>
          <a:srcRect b="56078" l="4184" r="15352" t="0"/>
          <a:stretch/>
        </p:blipFill>
        <p:spPr>
          <a:xfrm>
            <a:off x="8039200" y="543075"/>
            <a:ext cx="983575" cy="936300"/>
          </a:xfrm>
          <a:prstGeom prst="rect">
            <a:avLst/>
          </a:prstGeom>
          <a:noFill/>
          <a:ln>
            <a:noFill/>
          </a:ln>
        </p:spPr>
      </p:pic>
      <p:sp>
        <p:nvSpPr>
          <p:cNvPr id="91" name="Google Shape;91;p4"/>
          <p:cNvSpPr txBox="1"/>
          <p:nvPr/>
        </p:nvSpPr>
        <p:spPr>
          <a:xfrm>
            <a:off x="1219200" y="1469850"/>
            <a:ext cx="5800800" cy="1203000"/>
          </a:xfrm>
          <a:prstGeom prst="rect">
            <a:avLst/>
          </a:prstGeom>
          <a:noFill/>
          <a:ln>
            <a:noFill/>
          </a:ln>
        </p:spPr>
        <p:txBody>
          <a:bodyPr anchorCtr="0" anchor="t" bIns="91425" lIns="91425" spcFirstLastPara="1" rIns="91425" wrap="square" tIns="91425">
            <a:noAutofit/>
          </a:bodyPr>
          <a:lstStyle/>
          <a:p>
            <a:pPr indent="0" lvl="0" marL="0" marR="0" rtl="0" algn="ctr">
              <a:lnSpc>
                <a:spcPct val="108000"/>
              </a:lnSpc>
              <a:spcBef>
                <a:spcPts val="0"/>
              </a:spcBef>
              <a:spcAft>
                <a:spcPts val="0"/>
              </a:spcAft>
              <a:buClr>
                <a:srgbClr val="000000"/>
              </a:buClr>
              <a:buSzPts val="1100"/>
              <a:buFont typeface="Arial"/>
              <a:buNone/>
            </a:pPr>
            <a:r>
              <a:rPr b="1" i="0" lang="es" sz="1100" u="none" cap="none" strike="noStrike">
                <a:solidFill>
                  <a:srgbClr val="0B5394"/>
                </a:solidFill>
                <a:latin typeface="Nunito"/>
                <a:ea typeface="Nunito"/>
                <a:cs typeface="Nunito"/>
                <a:sym typeface="Nunito"/>
              </a:rPr>
              <a:t>APLICACIÓN CONCRETA DE ESTE PROCESO EN EL EPISODIO DEL CALVARIO DE PONTCHÂTEAU</a:t>
            </a:r>
            <a:endParaRPr b="1" i="0" sz="1100" u="none" cap="none" strike="noStrike">
              <a:solidFill>
                <a:srgbClr val="0B5394"/>
              </a:solidFill>
              <a:latin typeface="Nunito"/>
              <a:ea typeface="Nunito"/>
              <a:cs typeface="Nunito"/>
              <a:sym typeface="Nunito"/>
            </a:endParaRPr>
          </a:p>
          <a:p>
            <a:pPr indent="0" lvl="0" marL="0" marR="0" rtl="0" algn="just">
              <a:lnSpc>
                <a:spcPct val="108000"/>
              </a:lnSpc>
              <a:spcBef>
                <a:spcPts val="600"/>
              </a:spcBef>
              <a:spcAft>
                <a:spcPts val="0"/>
              </a:spcAft>
              <a:buClr>
                <a:srgbClr val="000000"/>
              </a:buClr>
              <a:buSzPts val="1100"/>
              <a:buFont typeface="Arial"/>
              <a:buNone/>
            </a:pPr>
            <a:r>
              <a:rPr b="0" i="0" lang="es" sz="1100" u="none" cap="none" strike="noStrike">
                <a:solidFill>
                  <a:schemeClr val="dk1"/>
                </a:solidFill>
                <a:latin typeface="Nunito"/>
                <a:ea typeface="Nunito"/>
                <a:cs typeface="Nunito"/>
                <a:sym typeface="Nunito"/>
              </a:rPr>
              <a:t>Al terminar una misión parroquial, a Luis María le gustaba erigir y bendecir una gran cruz: “la cruz de la misión”. Dicha cruz debía servir para recordar los acontecimientos, las promesas y compromisos hechos por la gente durante la misión. </a:t>
            </a:r>
            <a:endParaRPr b="0" i="0" sz="1100" u="none" cap="none" strike="noStrike">
              <a:solidFill>
                <a:schemeClr val="dk1"/>
              </a:solidFill>
              <a:latin typeface="Nunito"/>
              <a:ea typeface="Nunito"/>
              <a:cs typeface="Nunito"/>
              <a:sym typeface="Nunito"/>
            </a:endParaRPr>
          </a:p>
          <a:p>
            <a:pPr indent="0" lvl="0" marL="0" marR="0" rtl="0" algn="just">
              <a:lnSpc>
                <a:spcPct val="108000"/>
              </a:lnSpc>
              <a:spcBef>
                <a:spcPts val="600"/>
              </a:spcBef>
              <a:spcAft>
                <a:spcPts val="600"/>
              </a:spcAft>
              <a:buClr>
                <a:srgbClr val="000000"/>
              </a:buClr>
              <a:buSzPts val="1100"/>
              <a:buFont typeface="Arial"/>
              <a:buNone/>
            </a:pPr>
            <a:r>
              <a:t/>
            </a:r>
            <a:endParaRPr b="0" i="0" sz="1100" u="none" cap="none" strike="noStrike">
              <a:solidFill>
                <a:schemeClr val="dk1"/>
              </a:solidFill>
              <a:latin typeface="Nunito"/>
              <a:ea typeface="Nunito"/>
              <a:cs typeface="Nunito"/>
              <a:sym typeface="Nunito"/>
            </a:endParaRPr>
          </a:p>
        </p:txBody>
      </p:sp>
      <p:sp>
        <p:nvSpPr>
          <p:cNvPr id="92" name="Google Shape;92;p4"/>
          <p:cNvSpPr txBox="1"/>
          <p:nvPr/>
        </p:nvSpPr>
        <p:spPr>
          <a:xfrm>
            <a:off x="533400" y="2686050"/>
            <a:ext cx="6562800" cy="7461900"/>
          </a:xfrm>
          <a:prstGeom prst="rect">
            <a:avLst/>
          </a:prstGeom>
          <a:noFill/>
          <a:ln>
            <a:noFill/>
          </a:ln>
        </p:spPr>
        <p:txBody>
          <a:bodyPr anchorCtr="0" anchor="t" bIns="91425" lIns="91425" spcFirstLastPara="1" rIns="91425" wrap="square" tIns="91425">
            <a:noAutofit/>
          </a:bodyPr>
          <a:lstStyle/>
          <a:p>
            <a:pPr indent="0" lvl="0" marL="0" marR="0" rtl="0" algn="just">
              <a:lnSpc>
                <a:spcPct val="108000"/>
              </a:lnSpc>
              <a:spcBef>
                <a:spcPts val="0"/>
              </a:spcBef>
              <a:spcAft>
                <a:spcPts val="0"/>
              </a:spcAft>
              <a:buClr>
                <a:srgbClr val="000000"/>
              </a:buClr>
              <a:buSzPts val="1100"/>
              <a:buFont typeface="Arial"/>
              <a:buNone/>
            </a:pPr>
            <a:r>
              <a:rPr b="0" i="0" lang="es" sz="1100" u="none" cap="none" strike="noStrike">
                <a:solidFill>
                  <a:schemeClr val="dk1"/>
                </a:solidFill>
                <a:latin typeface="Nunito"/>
                <a:ea typeface="Nunito"/>
                <a:cs typeface="Nunito"/>
                <a:sym typeface="Nunito"/>
              </a:rPr>
              <a:t>Montfort había predicado varias misiones en el área aledaña a Nantes. Los habitantes del lugar lo acogieron a él y a su mensaje con gran corazón. Entonces surgió en el misionero el deseo de levantar una gran cruz como signo visible del paso del Señor por toda aquella comarca.</a:t>
            </a:r>
            <a:endParaRPr b="0" i="0" sz="1100" u="none" cap="none" strike="noStrike">
              <a:solidFill>
                <a:schemeClr val="dk1"/>
              </a:solidFill>
              <a:latin typeface="Nunito"/>
              <a:ea typeface="Nunito"/>
              <a:cs typeface="Nunito"/>
              <a:sym typeface="Nunito"/>
            </a:endParaRPr>
          </a:p>
          <a:p>
            <a:pPr indent="0" lvl="0" marL="0" marR="0" rtl="0" algn="just">
              <a:lnSpc>
                <a:spcPct val="108000"/>
              </a:lnSpc>
              <a:spcBef>
                <a:spcPts val="600"/>
              </a:spcBef>
              <a:spcAft>
                <a:spcPts val="0"/>
              </a:spcAft>
              <a:buClr>
                <a:srgbClr val="000000"/>
              </a:buClr>
              <a:buSzPts val="1100"/>
              <a:buFont typeface="Arial"/>
              <a:buNone/>
            </a:pPr>
            <a:r>
              <a:rPr b="0" i="0" lang="es" sz="1100" u="none" cap="none" strike="noStrike">
                <a:solidFill>
                  <a:schemeClr val="dk1"/>
                </a:solidFill>
                <a:latin typeface="Nunito"/>
                <a:ea typeface="Nunito"/>
                <a:cs typeface="Nunito"/>
                <a:sym typeface="Nunito"/>
              </a:rPr>
              <a:t>La idea siguió creciendo en la mente de Luis María y, en corto tiempo, se convirtió en proyecto. Montfort era hombre de vida, imaginación, pronto a la acción, dotado de voluntad decidida. Las gentes experimentaban allí no solo el trabajo material. Tenían, además, la ocasión de renovarse. Mientras trabajaban, guardaban silencio o rezaban el rosario o cantaban himnos especiales compuestos por el misionero para la ocasión. Y, como siempre, Montfort aprovechaba la oportunidad para servir a Jesucristo en los numerosos pobres que venían al lugar. Los alimentaba con las viandas que mendigaba para ellos.</a:t>
            </a:r>
            <a:endParaRPr b="0" i="0" sz="1100" u="none" cap="none" strike="noStrike">
              <a:solidFill>
                <a:schemeClr val="dk1"/>
              </a:solidFill>
              <a:latin typeface="Nunito"/>
              <a:ea typeface="Nunito"/>
              <a:cs typeface="Nunito"/>
              <a:sym typeface="Nunito"/>
            </a:endParaRPr>
          </a:p>
          <a:p>
            <a:pPr indent="0" lvl="0" marL="0" marR="0" rtl="0" algn="just">
              <a:lnSpc>
                <a:spcPct val="108000"/>
              </a:lnSpc>
              <a:spcBef>
                <a:spcPts val="600"/>
              </a:spcBef>
              <a:spcAft>
                <a:spcPts val="0"/>
              </a:spcAft>
              <a:buClr>
                <a:srgbClr val="000000"/>
              </a:buClr>
              <a:buSzPts val="1100"/>
              <a:buFont typeface="Arial"/>
              <a:buNone/>
            </a:pPr>
            <a:r>
              <a:rPr b="0" i="0" lang="es" sz="1100" u="none" cap="none" strike="noStrike">
                <a:solidFill>
                  <a:schemeClr val="dk1"/>
                </a:solidFill>
                <a:latin typeface="Nunito"/>
                <a:ea typeface="Nunito"/>
                <a:cs typeface="Nunito"/>
                <a:sym typeface="Nunito"/>
              </a:rPr>
              <a:t>Como para la gente de Nueva York y para muchos pueblos del mundo, el 11 de septiembre del año 2001, día de la destrucción de las Torres Gemelas, será una fecha imposible de olvidar. Pues bien, el 14 de septiembre de 1709 quedaría grabado en la memoria de las 30.000 personas que llegaron para la bendición solemne del Calvario de Pontchâteau. En la tarde de aquel día, Montfort mismo confirmó a la multitud allí congregada que la bendición del Calvario tan ansiosamente esperada debía ser suspendida.</a:t>
            </a:r>
            <a:endParaRPr b="0" i="0" sz="1100" u="none" cap="none" strike="noStrike">
              <a:solidFill>
                <a:schemeClr val="dk1"/>
              </a:solidFill>
              <a:latin typeface="Nunito"/>
              <a:ea typeface="Nunito"/>
              <a:cs typeface="Nunito"/>
              <a:sym typeface="Nunito"/>
            </a:endParaRPr>
          </a:p>
          <a:p>
            <a:pPr indent="0" lvl="0" marL="0" marR="0" rtl="0" algn="just">
              <a:lnSpc>
                <a:spcPct val="108000"/>
              </a:lnSpc>
              <a:spcBef>
                <a:spcPts val="600"/>
              </a:spcBef>
              <a:spcAft>
                <a:spcPts val="0"/>
              </a:spcAft>
              <a:buClr>
                <a:srgbClr val="000000"/>
              </a:buClr>
              <a:buSzPts val="1100"/>
              <a:buFont typeface="Arial"/>
              <a:buNone/>
            </a:pPr>
            <a:r>
              <a:rPr b="0" i="0" lang="es" sz="1100" u="none" cap="none" strike="noStrike">
                <a:solidFill>
                  <a:schemeClr val="dk1"/>
                </a:solidFill>
                <a:latin typeface="Nunito"/>
                <a:ea typeface="Nunito"/>
                <a:cs typeface="Nunito"/>
                <a:sym typeface="Nunito"/>
              </a:rPr>
              <a:t>¿Qué quedaría especialmente grabado en la mente de los testigos de Pontchâteau?: ¿los días y meses de trabajo y renovación?, ¿las imágenes del tamaño natural que Montfort ordenó?, ¿la gran cruz que por un tiempo dominó el valle desde la cima de la colina?, ¿o la actitud del misionero, que tan pronto como anunció la decisión final de las autoridades de no permitir la bendición, sin la menor queja, dio media vuelta y desapareció?</a:t>
            </a:r>
            <a:endParaRPr b="0" i="0" sz="1100" u="none" cap="none" strike="noStrike">
              <a:solidFill>
                <a:schemeClr val="dk1"/>
              </a:solidFill>
              <a:latin typeface="Nunito"/>
              <a:ea typeface="Nunito"/>
              <a:cs typeface="Nunito"/>
              <a:sym typeface="Nunito"/>
            </a:endParaRPr>
          </a:p>
          <a:p>
            <a:pPr indent="0" lvl="0" marL="0" marR="0" rtl="0" algn="just">
              <a:lnSpc>
                <a:spcPct val="108000"/>
              </a:lnSpc>
              <a:spcBef>
                <a:spcPts val="600"/>
              </a:spcBef>
              <a:spcAft>
                <a:spcPts val="0"/>
              </a:spcAft>
              <a:buClr>
                <a:srgbClr val="000000"/>
              </a:buClr>
              <a:buSzPts val="1100"/>
              <a:buFont typeface="Arial"/>
              <a:buNone/>
            </a:pPr>
            <a:r>
              <a:rPr b="0" i="0" lang="es" sz="1100" u="none" cap="none" strike="noStrike">
                <a:solidFill>
                  <a:schemeClr val="dk1"/>
                </a:solidFill>
                <a:latin typeface="Nunito"/>
                <a:ea typeface="Nunito"/>
                <a:cs typeface="Nunito"/>
                <a:sym typeface="Nunito"/>
              </a:rPr>
              <a:t>Según sus biógrafos, en la memoria de aquellas gentes y de sus descendientes quedaron grabadas </a:t>
            </a:r>
            <a:r>
              <a:rPr b="0" i="0" lang="es" sz="1100" u="sng" cap="none" strike="noStrike">
                <a:solidFill>
                  <a:schemeClr val="dk1"/>
                </a:solidFill>
                <a:latin typeface="Nunito"/>
                <a:ea typeface="Nunito"/>
                <a:cs typeface="Nunito"/>
                <a:sym typeface="Nunito"/>
              </a:rPr>
              <a:t>la actitud y las enseñanzas del misionero</a:t>
            </a:r>
            <a:r>
              <a:rPr b="0" i="0" lang="es" sz="1100" u="none" cap="none" strike="noStrike">
                <a:solidFill>
                  <a:schemeClr val="dk1"/>
                </a:solidFill>
                <a:latin typeface="Nunito"/>
                <a:ea typeface="Nunito"/>
                <a:cs typeface="Nunito"/>
                <a:sym typeface="Nunito"/>
              </a:rPr>
              <a:t>.</a:t>
            </a:r>
            <a:endParaRPr b="0" i="0" sz="1100" u="none" cap="none" strike="noStrike">
              <a:solidFill>
                <a:schemeClr val="dk1"/>
              </a:solidFill>
              <a:latin typeface="Nunito"/>
              <a:ea typeface="Nunito"/>
              <a:cs typeface="Nunito"/>
              <a:sym typeface="Nunito"/>
            </a:endParaRPr>
          </a:p>
          <a:p>
            <a:pPr indent="0" lvl="0" marL="0" marR="0" rtl="0" algn="just">
              <a:lnSpc>
                <a:spcPct val="108000"/>
              </a:lnSpc>
              <a:spcBef>
                <a:spcPts val="600"/>
              </a:spcBef>
              <a:spcAft>
                <a:spcPts val="0"/>
              </a:spcAft>
              <a:buClr>
                <a:srgbClr val="000000"/>
              </a:buClr>
              <a:buSzPts val="1100"/>
              <a:buFont typeface="Arial"/>
              <a:buNone/>
            </a:pPr>
            <a:r>
              <a:rPr b="0" i="0" lang="es" sz="1100" u="none" cap="none" strike="noStrike">
                <a:solidFill>
                  <a:schemeClr val="dk1"/>
                </a:solidFill>
                <a:latin typeface="Nunito"/>
                <a:ea typeface="Nunito"/>
                <a:cs typeface="Nunito"/>
                <a:sym typeface="Nunito"/>
              </a:rPr>
              <a:t>Tener problemas es normal. La manera de enfrentarlos es lo que hace la diferencia. Pedro de Bastière, uno de sus contemporáneos, que fue a visitarlo después del incidente del Calvario —considerado como una de las pruebas más grandes de Montfort, si no la más grande— nos dice: </a:t>
            </a:r>
            <a:r>
              <a:rPr b="0" i="1" lang="es" sz="1100" u="none" cap="none" strike="noStrike">
                <a:solidFill>
                  <a:schemeClr val="dk1"/>
                </a:solidFill>
                <a:latin typeface="Nunito"/>
                <a:ea typeface="Nunito"/>
                <a:cs typeface="Nunito"/>
                <a:sym typeface="Nunito"/>
              </a:rPr>
              <a:t>“Yo pensé encontrarlo abatido y defraudado; me había preparado para consolarlo lo mejor posible, pero me quedé asombrado de encontrarlo más feliz y más tranquilo de lo que estaba yo mismo.”</a:t>
            </a:r>
            <a:endParaRPr b="0" i="0" sz="1100" u="none" cap="none" strike="noStrike">
              <a:solidFill>
                <a:schemeClr val="dk1"/>
              </a:solidFill>
              <a:latin typeface="Nunito"/>
              <a:ea typeface="Nunito"/>
              <a:cs typeface="Nunito"/>
              <a:sym typeface="Nunito"/>
            </a:endParaRPr>
          </a:p>
          <a:p>
            <a:pPr indent="0" lvl="0" marL="0" marR="0" rtl="0" algn="just">
              <a:lnSpc>
                <a:spcPct val="108000"/>
              </a:lnSpc>
              <a:spcBef>
                <a:spcPts val="600"/>
              </a:spcBef>
              <a:spcAft>
                <a:spcPts val="600"/>
              </a:spcAft>
              <a:buClr>
                <a:srgbClr val="000000"/>
              </a:buClr>
              <a:buSzPts val="1100"/>
              <a:buFont typeface="Arial"/>
              <a:buNone/>
            </a:pPr>
            <a:r>
              <a:rPr b="0" i="0" lang="es" sz="1100" u="none" cap="none" strike="noStrike">
                <a:solidFill>
                  <a:schemeClr val="dk1"/>
                </a:solidFill>
                <a:latin typeface="Nunito"/>
                <a:ea typeface="Nunito"/>
                <a:cs typeface="Nunito"/>
                <a:sym typeface="Nunito"/>
              </a:rPr>
              <a:t>Más explícitas aún son las palabras del Padre de Préfontaine: </a:t>
            </a:r>
            <a:r>
              <a:rPr b="0" i="1" lang="es" sz="1100" u="none" cap="none" strike="noStrike">
                <a:solidFill>
                  <a:schemeClr val="dk1"/>
                </a:solidFill>
                <a:latin typeface="Nunito"/>
                <a:ea typeface="Nunito"/>
                <a:cs typeface="Nunito"/>
                <a:sym typeface="Nunito"/>
              </a:rPr>
              <a:t>“Su paz inalterada, su tranquilidad y ecuanimidad durante esos días me sorprendieron; lo admiré. Lo que había visto y sabido de él antes, me hacía considerarlo un hombre magnánimo y bueno; pero la paciencia, la serenidad y el gozo que observé en su rostro, a pesar de tan doloroso golpe, me convencieron de que era un santo”.</a:t>
            </a:r>
            <a:endParaRPr b="0" i="0" sz="1400" u="none" cap="none" strike="noStrike">
              <a:solidFill>
                <a:srgbClr val="000000"/>
              </a:solidFill>
              <a:latin typeface="Nunito"/>
              <a:ea typeface="Nunito"/>
              <a:cs typeface="Nunito"/>
              <a:sym typeface="Nunito"/>
            </a:endParaRPr>
          </a:p>
        </p:txBody>
      </p:sp>
      <p:sp>
        <p:nvSpPr>
          <p:cNvPr id="93" name="Google Shape;93;p4"/>
          <p:cNvSpPr txBox="1"/>
          <p:nvPr>
            <p:ph idx="12" type="sldNum"/>
          </p:nvPr>
        </p:nvSpPr>
        <p:spPr>
          <a:xfrm>
            <a:off x="7004788" y="9693616"/>
            <a:ext cx="453600" cy="8181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000"/>
              <a:buNone/>
            </a:pPr>
            <a:fld id="{00000000-1234-1234-1234-123412341234}" type="slidenum">
              <a:rPr lang="es"/>
              <a:t>‹#›</a:t>
            </a:fld>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9D2E9"/>
        </a:solidFill>
      </p:bgPr>
    </p:bg>
    <p:spTree>
      <p:nvGrpSpPr>
        <p:cNvPr id="97" name="Shape 97"/>
        <p:cNvGrpSpPr/>
        <p:nvPr/>
      </p:nvGrpSpPr>
      <p:grpSpPr>
        <a:xfrm>
          <a:off x="0" y="0"/>
          <a:ext cx="0" cy="0"/>
          <a:chOff x="0" y="0"/>
          <a:chExt cx="0" cy="0"/>
        </a:xfrm>
      </p:grpSpPr>
      <p:sp>
        <p:nvSpPr>
          <p:cNvPr id="98" name="Google Shape;98;p5"/>
          <p:cNvSpPr txBox="1"/>
          <p:nvPr/>
        </p:nvSpPr>
        <p:spPr>
          <a:xfrm>
            <a:off x="1180650" y="4275"/>
            <a:ext cx="6379500" cy="936300"/>
          </a:xfrm>
          <a:prstGeom prst="rect">
            <a:avLst/>
          </a:prstGeom>
          <a:solidFill>
            <a:srgbClr val="EAD1DC"/>
          </a:solidFill>
          <a:ln>
            <a:noFill/>
          </a:ln>
        </p:spPr>
        <p:txBody>
          <a:bodyPr anchorCtr="0" anchor="ctr" bIns="91425" lIns="91425" spcFirstLastPara="1" rIns="91425" wrap="square" tIns="91425">
            <a:noAutofit/>
          </a:bodyPr>
          <a:lstStyle/>
          <a:p>
            <a:pPr indent="0" lvl="0" marL="0" marR="0" rtl="0" algn="ctr">
              <a:lnSpc>
                <a:spcPct val="108000"/>
              </a:lnSpc>
              <a:spcBef>
                <a:spcPts val="0"/>
              </a:spcBef>
              <a:spcAft>
                <a:spcPts val="0"/>
              </a:spcAft>
              <a:buClr>
                <a:srgbClr val="000000"/>
              </a:buClr>
              <a:buSzPts val="1400"/>
              <a:buFont typeface="Arial"/>
              <a:buNone/>
            </a:pPr>
            <a:r>
              <a:rPr b="1" i="0" lang="es" sz="1400" u="none" cap="none" strike="noStrike">
                <a:solidFill>
                  <a:srgbClr val="20124D"/>
                </a:solidFill>
                <a:latin typeface="Nunito"/>
                <a:ea typeface="Nunito"/>
                <a:cs typeface="Nunito"/>
                <a:sym typeface="Nunito"/>
              </a:rPr>
              <a:t>                 </a:t>
            </a:r>
            <a:r>
              <a:rPr b="1" i="0" lang="es" sz="1400" u="none" cap="none" strike="noStrike">
                <a:solidFill>
                  <a:srgbClr val="0B5394"/>
                </a:solidFill>
                <a:latin typeface="Nunito"/>
                <a:ea typeface="Nunito"/>
                <a:cs typeface="Nunito"/>
                <a:sym typeface="Nunito"/>
              </a:rPr>
              <a:t> </a:t>
            </a:r>
            <a:r>
              <a:rPr b="1" i="0" lang="es" sz="2500" u="none" cap="none" strike="noStrike">
                <a:solidFill>
                  <a:srgbClr val="0B5394"/>
                </a:solidFill>
                <a:latin typeface="Caveat"/>
                <a:ea typeface="Caveat"/>
                <a:cs typeface="Caveat"/>
                <a:sym typeface="Caveat"/>
              </a:rPr>
              <a:t>Permanecer serenos en medio de las dificultades</a:t>
            </a:r>
            <a:endParaRPr b="1" i="0" sz="2500" u="none" cap="none" strike="noStrike">
              <a:solidFill>
                <a:srgbClr val="0B5394"/>
              </a:solidFill>
              <a:latin typeface="Caveat"/>
              <a:ea typeface="Caveat"/>
              <a:cs typeface="Caveat"/>
              <a:sym typeface="Caveat"/>
            </a:endParaRPr>
          </a:p>
          <a:p>
            <a:pPr indent="0" lvl="0" marL="0" marR="0" rtl="0" algn="ctr">
              <a:lnSpc>
                <a:spcPct val="108000"/>
              </a:lnSpc>
              <a:spcBef>
                <a:spcPts val="0"/>
              </a:spcBef>
              <a:spcAft>
                <a:spcPts val="800"/>
              </a:spcAft>
              <a:buClr>
                <a:srgbClr val="000000"/>
              </a:buClr>
              <a:buSzPts val="2700"/>
              <a:buFont typeface="Arial"/>
              <a:buNone/>
            </a:pPr>
            <a:r>
              <a:rPr b="1" i="0" lang="es" sz="2500" u="none" cap="none" strike="noStrike">
                <a:solidFill>
                  <a:srgbClr val="0B5394"/>
                </a:solidFill>
                <a:latin typeface="Caveat"/>
                <a:ea typeface="Caveat"/>
                <a:cs typeface="Caveat"/>
                <a:sym typeface="Caveat"/>
              </a:rPr>
              <a:t>Montfort y la Cruz </a:t>
            </a:r>
            <a:endParaRPr b="0" i="0" sz="2500" u="none" cap="none" strike="noStrike">
              <a:solidFill>
                <a:srgbClr val="0B5394"/>
              </a:solidFill>
              <a:latin typeface="Caveat"/>
              <a:ea typeface="Caveat"/>
              <a:cs typeface="Caveat"/>
              <a:sym typeface="Caveat"/>
            </a:endParaRPr>
          </a:p>
        </p:txBody>
      </p:sp>
      <p:pic>
        <p:nvPicPr>
          <p:cNvPr id="99" name="Google Shape;99;p5"/>
          <p:cNvPicPr preferRelativeResize="0"/>
          <p:nvPr/>
        </p:nvPicPr>
        <p:blipFill rotWithShape="1">
          <a:blip r:embed="rId3">
            <a:alphaModFix/>
          </a:blip>
          <a:srcRect b="0" l="4184" r="15352" t="0"/>
          <a:stretch/>
        </p:blipFill>
        <p:spPr>
          <a:xfrm>
            <a:off x="75" y="0"/>
            <a:ext cx="1180575" cy="2559000"/>
          </a:xfrm>
          <a:prstGeom prst="rect">
            <a:avLst/>
          </a:prstGeom>
          <a:noFill/>
          <a:ln>
            <a:noFill/>
          </a:ln>
        </p:spPr>
      </p:pic>
      <p:sp>
        <p:nvSpPr>
          <p:cNvPr id="100" name="Google Shape;100;p5"/>
          <p:cNvSpPr txBox="1"/>
          <p:nvPr/>
        </p:nvSpPr>
        <p:spPr>
          <a:xfrm>
            <a:off x="1238250" y="1200150"/>
            <a:ext cx="5867400" cy="1571700"/>
          </a:xfrm>
          <a:prstGeom prst="rect">
            <a:avLst/>
          </a:prstGeom>
          <a:noFill/>
          <a:ln>
            <a:noFill/>
          </a:ln>
        </p:spPr>
        <p:txBody>
          <a:bodyPr anchorCtr="0" anchor="t" bIns="91425" lIns="91425" spcFirstLastPara="1" rIns="91425" wrap="square" tIns="91425">
            <a:noAutofit/>
          </a:bodyPr>
          <a:lstStyle/>
          <a:p>
            <a:pPr indent="0" lvl="0" marL="0" marR="0" rtl="0" algn="just">
              <a:lnSpc>
                <a:spcPct val="108000"/>
              </a:lnSpc>
              <a:spcBef>
                <a:spcPts val="0"/>
              </a:spcBef>
              <a:spcAft>
                <a:spcPts val="0"/>
              </a:spcAft>
              <a:buClr>
                <a:srgbClr val="000000"/>
              </a:buClr>
              <a:buSzPts val="1200"/>
              <a:buFont typeface="Arial"/>
              <a:buNone/>
            </a:pPr>
            <a:r>
              <a:rPr b="1" i="0" lang="es" sz="1200" u="none" cap="none" strike="noStrike">
                <a:solidFill>
                  <a:srgbClr val="0B5394"/>
                </a:solidFill>
                <a:latin typeface="Nunito"/>
                <a:ea typeface="Nunito"/>
                <a:cs typeface="Nunito"/>
                <a:sym typeface="Nunito"/>
              </a:rPr>
              <a:t>¿Cómo lograba Montfort conservar la paz, la serenidad y el gozo que sus contemporáneos veían en él en medio de sus sufrimientos en Pontchâteau?</a:t>
            </a:r>
            <a:endParaRPr b="1" i="0" sz="1200" u="none" cap="none" strike="noStrike">
              <a:solidFill>
                <a:srgbClr val="0B5394"/>
              </a:solidFill>
              <a:latin typeface="Nunito"/>
              <a:ea typeface="Nunito"/>
              <a:cs typeface="Nunito"/>
              <a:sym typeface="Nunito"/>
            </a:endParaRPr>
          </a:p>
          <a:p>
            <a:pPr indent="0" lvl="0" marL="0" marR="0" rtl="0" algn="ctr">
              <a:lnSpc>
                <a:spcPct val="108000"/>
              </a:lnSpc>
              <a:spcBef>
                <a:spcPts val="600"/>
              </a:spcBef>
              <a:spcAft>
                <a:spcPts val="0"/>
              </a:spcAft>
              <a:buClr>
                <a:srgbClr val="000000"/>
              </a:buClr>
              <a:buSzPts val="1200"/>
              <a:buFont typeface="Arial"/>
              <a:buNone/>
            </a:pPr>
            <a:r>
              <a:rPr b="1" i="0" lang="es" sz="1200" u="none" cap="none" strike="noStrike">
                <a:solidFill>
                  <a:srgbClr val="0B5394"/>
                </a:solidFill>
                <a:latin typeface="Nunito"/>
                <a:ea typeface="Nunito"/>
                <a:cs typeface="Nunito"/>
                <a:sym typeface="Nunito"/>
              </a:rPr>
              <a:t>Estrategias de Pontchâteau</a:t>
            </a:r>
            <a:endParaRPr b="1" i="0" sz="1200" u="none" cap="none" strike="noStrike">
              <a:solidFill>
                <a:srgbClr val="0B5394"/>
              </a:solidFill>
              <a:latin typeface="Nunito"/>
              <a:ea typeface="Nunito"/>
              <a:cs typeface="Nunito"/>
              <a:sym typeface="Nunito"/>
            </a:endParaRPr>
          </a:p>
          <a:p>
            <a:pPr indent="-298450" lvl="0" marL="457200" marR="0" rtl="0" algn="just">
              <a:lnSpc>
                <a:spcPct val="107916"/>
              </a:lnSpc>
              <a:spcBef>
                <a:spcPts val="600"/>
              </a:spcBef>
              <a:spcAft>
                <a:spcPts val="0"/>
              </a:spcAft>
              <a:buClr>
                <a:srgbClr val="0B5394"/>
              </a:buClr>
              <a:buSzPts val="1100"/>
              <a:buFont typeface="Nunito"/>
              <a:buChar char="●"/>
            </a:pPr>
            <a:r>
              <a:rPr b="1" i="0" lang="es" sz="1100" u="none" cap="none" strike="noStrike">
                <a:solidFill>
                  <a:srgbClr val="0B5394"/>
                </a:solidFill>
                <a:latin typeface="Nunito"/>
                <a:ea typeface="Nunito"/>
                <a:cs typeface="Nunito"/>
                <a:sym typeface="Nunito"/>
              </a:rPr>
              <a:t>Primer paso: disponerse a enfrentar las posibles cruces</a:t>
            </a:r>
            <a:endParaRPr b="1" i="0" sz="1100" u="none" cap="none" strike="noStrike">
              <a:solidFill>
                <a:srgbClr val="0B5394"/>
              </a:solidFill>
              <a:latin typeface="Nunito"/>
              <a:ea typeface="Nunito"/>
              <a:cs typeface="Nunito"/>
              <a:sym typeface="Nunito"/>
            </a:endParaRPr>
          </a:p>
          <a:p>
            <a:pPr indent="0" lvl="0" marL="0" marR="0" rtl="0" algn="just">
              <a:lnSpc>
                <a:spcPct val="108000"/>
              </a:lnSpc>
              <a:spcBef>
                <a:spcPts val="0"/>
              </a:spcBef>
              <a:spcAft>
                <a:spcPts val="600"/>
              </a:spcAft>
              <a:buClr>
                <a:srgbClr val="000000"/>
              </a:buClr>
              <a:buSzPts val="1100"/>
              <a:buFont typeface="Arial"/>
              <a:buNone/>
            </a:pPr>
            <a:r>
              <a:rPr b="0" i="0" lang="es" sz="1100" u="none" cap="none" strike="noStrike">
                <a:solidFill>
                  <a:schemeClr val="dk1"/>
                </a:solidFill>
                <a:latin typeface="Nunito"/>
                <a:ea typeface="Nunito"/>
                <a:cs typeface="Nunito"/>
                <a:sym typeface="Nunito"/>
              </a:rPr>
              <a:t>Todo en la construcción del Calvario marchaba muy bien, demasiado bien a los ojos de Montfort. Sin embargo, él estaba preparado para recibir la cruz que Dios quisiera enviarle y dispuesto a aceptarla.</a:t>
            </a:r>
            <a:endParaRPr b="0" i="0" sz="1100" u="none" cap="none" strike="noStrike">
              <a:solidFill>
                <a:schemeClr val="dk1"/>
              </a:solidFill>
              <a:latin typeface="Nunito"/>
              <a:ea typeface="Nunito"/>
              <a:cs typeface="Nunito"/>
              <a:sym typeface="Nunito"/>
            </a:endParaRPr>
          </a:p>
        </p:txBody>
      </p:sp>
      <p:sp>
        <p:nvSpPr>
          <p:cNvPr id="101" name="Google Shape;101;p5"/>
          <p:cNvSpPr txBox="1"/>
          <p:nvPr/>
        </p:nvSpPr>
        <p:spPr>
          <a:xfrm>
            <a:off x="533400" y="2781300"/>
            <a:ext cx="6572100" cy="5147400"/>
          </a:xfrm>
          <a:prstGeom prst="rect">
            <a:avLst/>
          </a:prstGeom>
          <a:noFill/>
          <a:ln>
            <a:noFill/>
          </a:ln>
        </p:spPr>
        <p:txBody>
          <a:bodyPr anchorCtr="0" anchor="t" bIns="91425" lIns="91425" spcFirstLastPara="1" rIns="91425" wrap="square" tIns="91425">
            <a:noAutofit/>
          </a:bodyPr>
          <a:lstStyle/>
          <a:p>
            <a:pPr indent="-298450" lvl="0" marL="457200" marR="0" rtl="0" algn="just">
              <a:lnSpc>
                <a:spcPct val="107916"/>
              </a:lnSpc>
              <a:spcBef>
                <a:spcPts val="0"/>
              </a:spcBef>
              <a:spcAft>
                <a:spcPts val="0"/>
              </a:spcAft>
              <a:buClr>
                <a:srgbClr val="0B5394"/>
              </a:buClr>
              <a:buSzPts val="1100"/>
              <a:buFont typeface="Nunito"/>
              <a:buChar char="●"/>
            </a:pPr>
            <a:r>
              <a:rPr b="1" i="0" lang="es" sz="1100" u="none" cap="none" strike="noStrike">
                <a:solidFill>
                  <a:srgbClr val="0B5394"/>
                </a:solidFill>
                <a:latin typeface="Nunito"/>
                <a:ea typeface="Nunito"/>
                <a:cs typeface="Nunito"/>
                <a:sym typeface="Nunito"/>
              </a:rPr>
              <a:t>Segundo paso: cerciorarse de que no hay alternativas menos dolorosas de enfrentar los problemas</a:t>
            </a:r>
            <a:endParaRPr b="1" i="0" sz="1100" u="none" cap="none" strike="noStrike">
              <a:solidFill>
                <a:srgbClr val="0B5394"/>
              </a:solidFill>
              <a:latin typeface="Nunito"/>
              <a:ea typeface="Nunito"/>
              <a:cs typeface="Nunito"/>
              <a:sym typeface="Nunito"/>
            </a:endParaRPr>
          </a:p>
          <a:p>
            <a:pPr indent="0" lvl="0" marL="0" marR="0" rtl="0" algn="just">
              <a:lnSpc>
                <a:spcPct val="107916"/>
              </a:lnSpc>
              <a:spcBef>
                <a:spcPts val="0"/>
              </a:spcBef>
              <a:spcAft>
                <a:spcPts val="0"/>
              </a:spcAft>
              <a:buClr>
                <a:srgbClr val="000000"/>
              </a:buClr>
              <a:buSzPts val="1100"/>
              <a:buFont typeface="Arial"/>
              <a:buNone/>
            </a:pPr>
            <a:r>
              <a:rPr b="0" i="0" lang="es" sz="1100" u="none" cap="none" strike="noStrike">
                <a:solidFill>
                  <a:schemeClr val="dk1"/>
                </a:solidFill>
                <a:latin typeface="Nunito"/>
                <a:ea typeface="Nunito"/>
                <a:cs typeface="Nunito"/>
                <a:sym typeface="Nunito"/>
              </a:rPr>
              <a:t>Cuando recibió la orden de cancelación, ¿qué diría? ¿Esta es la cruz que esperaba? Y seguramente respondió: “No estoy seguro de eso.” Y como no estaba seguro, antes que cualquier otra cosa quería saber si esta era realmente la voluntad de Dios. Quería tener la prueba y sabía dónde y cuándo encontrarla.  En la Regla Original de la Compañía de María, nº 27, él mismo escribió cómo cerciorarse de cuál es la voluntad de Dios en casos similares al que estaba él pasando: </a:t>
            </a:r>
            <a:r>
              <a:rPr b="0" i="1" lang="es" sz="1100" u="none" cap="none" strike="noStrike">
                <a:solidFill>
                  <a:schemeClr val="dk1"/>
                </a:solidFill>
                <a:latin typeface="Nunito"/>
                <a:ea typeface="Nunito"/>
                <a:cs typeface="Nunito"/>
                <a:sym typeface="Nunito"/>
              </a:rPr>
              <a:t>“Cuando los misioneros de la Compañía de María consideran que algo no es justo, pueden expresarlo sencillamente al superior. Pero si después de exponer sus razones, el superior mantiene su decisión, la aceptarán sabiendo que es la voluntad de Dios.”</a:t>
            </a:r>
            <a:endParaRPr b="0" i="0" sz="1100" u="none" cap="none" strike="noStrike">
              <a:solidFill>
                <a:schemeClr val="dk1"/>
              </a:solidFill>
              <a:latin typeface="Nunito"/>
              <a:ea typeface="Nunito"/>
              <a:cs typeface="Nunito"/>
              <a:sym typeface="Nunito"/>
            </a:endParaRPr>
          </a:p>
          <a:p>
            <a:pPr indent="0" lvl="0" marL="0" marR="0" rtl="0" algn="just">
              <a:lnSpc>
                <a:spcPct val="108000"/>
              </a:lnSpc>
              <a:spcBef>
                <a:spcPts val="0"/>
              </a:spcBef>
              <a:spcAft>
                <a:spcPts val="0"/>
              </a:spcAft>
              <a:buClr>
                <a:srgbClr val="000000"/>
              </a:buClr>
              <a:buSzPts val="1100"/>
              <a:buFont typeface="Arial"/>
              <a:buNone/>
            </a:pPr>
            <a:r>
              <a:rPr b="0" i="0" lang="es" sz="1100" u="none" cap="none" strike="noStrike">
                <a:solidFill>
                  <a:schemeClr val="dk1"/>
                </a:solidFill>
                <a:latin typeface="Nunito"/>
                <a:ea typeface="Nunito"/>
                <a:cs typeface="Nunito"/>
                <a:sym typeface="Nunito"/>
              </a:rPr>
              <a:t>Consecuente con esta convicción, Montfort se fue a dialogar con su obispo. La obra era tan importante, las expectativas eran tan grandes, el sacrificio y las esperanzas de la gente tan conmovedores que él necesitaba saber con seguridad qué era lo que Dios quería. En Nantes, al final de su conversación con el obispo de Bauveau, algo le quedó muy claro, el Calvario no sería bendecido.</a:t>
            </a:r>
            <a:endParaRPr b="0" i="0" sz="1100" u="none" cap="none" strike="noStrike">
              <a:solidFill>
                <a:schemeClr val="dk1"/>
              </a:solidFill>
              <a:latin typeface="Nunito"/>
              <a:ea typeface="Nunito"/>
              <a:cs typeface="Nunito"/>
              <a:sym typeface="Nunito"/>
            </a:endParaRPr>
          </a:p>
          <a:p>
            <a:pPr indent="-298450" lvl="0" marL="457200" marR="0" rtl="0" algn="just">
              <a:lnSpc>
                <a:spcPct val="107916"/>
              </a:lnSpc>
              <a:spcBef>
                <a:spcPts val="600"/>
              </a:spcBef>
              <a:spcAft>
                <a:spcPts val="0"/>
              </a:spcAft>
              <a:buClr>
                <a:srgbClr val="0B5394"/>
              </a:buClr>
              <a:buSzPts val="1100"/>
              <a:buFont typeface="Nunito"/>
              <a:buChar char="●"/>
            </a:pPr>
            <a:r>
              <a:rPr b="1" i="0" lang="es" sz="1100" u="none" cap="none" strike="noStrike">
                <a:solidFill>
                  <a:srgbClr val="0B5394"/>
                </a:solidFill>
                <a:latin typeface="Nunito"/>
                <a:ea typeface="Nunito"/>
                <a:cs typeface="Nunito"/>
                <a:sym typeface="Nunito"/>
              </a:rPr>
              <a:t>Tercer paso: ver más allá del futuro inmediato</a:t>
            </a:r>
            <a:endParaRPr b="1" i="0" sz="1100" u="none" cap="none" strike="noStrike">
              <a:solidFill>
                <a:srgbClr val="0B5394"/>
              </a:solidFill>
              <a:latin typeface="Nunito"/>
              <a:ea typeface="Nunito"/>
              <a:cs typeface="Nunito"/>
              <a:sym typeface="Nunito"/>
            </a:endParaRPr>
          </a:p>
          <a:p>
            <a:pPr indent="0" lvl="0" marL="0" marR="0" rtl="0" algn="just">
              <a:lnSpc>
                <a:spcPct val="107916"/>
              </a:lnSpc>
              <a:spcBef>
                <a:spcPts val="0"/>
              </a:spcBef>
              <a:spcAft>
                <a:spcPts val="0"/>
              </a:spcAft>
              <a:buClr>
                <a:srgbClr val="000000"/>
              </a:buClr>
              <a:buSzPts val="1100"/>
              <a:buFont typeface="Arial"/>
              <a:buNone/>
            </a:pPr>
            <a:r>
              <a:rPr b="0" i="0" lang="es" sz="1100" u="none" cap="none" strike="noStrike">
                <a:solidFill>
                  <a:schemeClr val="dk1"/>
                </a:solidFill>
                <a:latin typeface="Nunito"/>
                <a:ea typeface="Nunito"/>
                <a:cs typeface="Nunito"/>
                <a:sym typeface="Nunito"/>
              </a:rPr>
              <a:t>Después de revisar todo lo acontecido y lo que estaba sucediendo, Montfort llegó a las siguientes conclusiones: el Calvario fue una buena idea, un proyecto santo de verdad. Los esfuerzos y sacrificios de tantas personas que trabajaron en él durante doce meses fueron muy agradables al Señor, también el Señor ha sido tocado en su corazón por su dolor y el dolor de la gente al no ver coronados sus esfuerzos con la bendición del Calvario. ¿Se perderá todo esto? No, lo que sucede es que el Señor no quiere en este lugar un simple calvario. Quiere algo mucho más grandioso.</a:t>
            </a:r>
            <a:endParaRPr b="0" i="0" sz="1100" u="none" cap="none" strike="noStrike">
              <a:solidFill>
                <a:schemeClr val="dk1"/>
              </a:solidFill>
              <a:latin typeface="Nunito"/>
              <a:ea typeface="Nunito"/>
              <a:cs typeface="Nunito"/>
              <a:sym typeface="Nunito"/>
            </a:endParaRPr>
          </a:p>
          <a:p>
            <a:pPr indent="0" lvl="0" marL="0" marR="0" rtl="0" algn="just">
              <a:lnSpc>
                <a:spcPct val="107916"/>
              </a:lnSpc>
              <a:spcBef>
                <a:spcPts val="0"/>
              </a:spcBef>
              <a:spcAft>
                <a:spcPts val="0"/>
              </a:spcAft>
              <a:buClr>
                <a:srgbClr val="000000"/>
              </a:buClr>
              <a:buSzPts val="1100"/>
              <a:buFont typeface="Arial"/>
              <a:buNone/>
            </a:pPr>
            <a:r>
              <a:rPr b="0" i="0" lang="es" sz="1100" u="none" cap="none" strike="noStrike">
                <a:solidFill>
                  <a:schemeClr val="dk1"/>
                </a:solidFill>
                <a:latin typeface="Nunito"/>
                <a:ea typeface="Nunito"/>
                <a:cs typeface="Nunito"/>
                <a:sym typeface="Nunito"/>
              </a:rPr>
              <a:t>Por el momento, el enemigo y los poderes del mundo habían ganado una batalla, pero la victoria final será para el Señor. A partir de entonces, será muy cuidadoso en evitar cualquier cosa que pueda echar a pique la victoria final.  Su desobediencia podría ser un obstáculo para la realización del plan de Dios (C 22).</a:t>
            </a:r>
            <a:endParaRPr b="0" i="0" sz="1100" u="none" cap="none" strike="noStrike">
              <a:solidFill>
                <a:schemeClr val="dk1"/>
              </a:solidFill>
              <a:latin typeface="Nunito"/>
              <a:ea typeface="Nunito"/>
              <a:cs typeface="Nunito"/>
              <a:sym typeface="Nunito"/>
            </a:endParaRPr>
          </a:p>
          <a:p>
            <a:pPr indent="0" lvl="0" marL="0" marR="0" rtl="0" algn="just">
              <a:lnSpc>
                <a:spcPct val="107916"/>
              </a:lnSpc>
              <a:spcBef>
                <a:spcPts val="0"/>
              </a:spcBef>
              <a:spcAft>
                <a:spcPts val="0"/>
              </a:spcAft>
              <a:buClr>
                <a:srgbClr val="000000"/>
              </a:buClr>
              <a:buSzPts val="1100"/>
              <a:buFont typeface="Arial"/>
              <a:buNone/>
            </a:pPr>
            <a:r>
              <a:rPr b="0" i="0" lang="es" sz="1100" u="none" cap="none" strike="noStrike">
                <a:solidFill>
                  <a:schemeClr val="dk1"/>
                </a:solidFill>
                <a:latin typeface="Nunito"/>
                <a:ea typeface="Nunito"/>
                <a:cs typeface="Nunito"/>
                <a:sym typeface="Nunito"/>
              </a:rPr>
              <a:t>El fruto de todas esas estrategias fue la paz, la serenidad y el gozo que la gente veía en el rostro del misionero tras sus múltiples sufrimientos en Pontchâteau. </a:t>
            </a:r>
            <a:endParaRPr b="0" i="0" sz="1100" u="none" cap="none" strike="noStrike">
              <a:solidFill>
                <a:schemeClr val="dk1"/>
              </a:solidFill>
              <a:latin typeface="Nunito"/>
              <a:ea typeface="Nunito"/>
              <a:cs typeface="Nunito"/>
              <a:sym typeface="Nunito"/>
            </a:endParaRPr>
          </a:p>
        </p:txBody>
      </p:sp>
      <p:sp>
        <p:nvSpPr>
          <p:cNvPr id="102" name="Google Shape;102;p5"/>
          <p:cNvSpPr txBox="1"/>
          <p:nvPr/>
        </p:nvSpPr>
        <p:spPr>
          <a:xfrm>
            <a:off x="628650" y="7943850"/>
            <a:ext cx="6362700" cy="2709600"/>
          </a:xfrm>
          <a:prstGeom prst="rect">
            <a:avLst/>
          </a:prstGeom>
          <a:noFill/>
          <a:ln>
            <a:noFill/>
          </a:ln>
        </p:spPr>
        <p:txBody>
          <a:bodyPr anchorCtr="0" anchor="t" bIns="91425" lIns="91425" spcFirstLastPara="1" rIns="91425" wrap="square" tIns="91425">
            <a:spAutoFit/>
          </a:bodyPr>
          <a:lstStyle/>
          <a:p>
            <a:pPr indent="0" lvl="0" marL="0" marR="0" rtl="0" algn="ctr">
              <a:lnSpc>
                <a:spcPct val="108000"/>
              </a:lnSpc>
              <a:spcBef>
                <a:spcPts val="0"/>
              </a:spcBef>
              <a:spcAft>
                <a:spcPts val="0"/>
              </a:spcAft>
              <a:buClr>
                <a:srgbClr val="000000"/>
              </a:buClr>
              <a:buSzPts val="1300"/>
              <a:buFont typeface="Arial"/>
              <a:buNone/>
            </a:pPr>
            <a:r>
              <a:rPr b="1" i="0" lang="es" sz="1300" u="none" cap="none" strike="noStrike">
                <a:solidFill>
                  <a:srgbClr val="0B5394"/>
                </a:solidFill>
                <a:latin typeface="Nunito"/>
                <a:ea typeface="Nunito"/>
                <a:cs typeface="Nunito"/>
                <a:sym typeface="Nunito"/>
              </a:rPr>
              <a:t>La fortaleza de Montfort: la Providencia</a:t>
            </a:r>
            <a:endParaRPr b="0" i="0" sz="1100" u="none" cap="none" strike="noStrike">
              <a:solidFill>
                <a:schemeClr val="dk1"/>
              </a:solidFill>
              <a:latin typeface="Arial"/>
              <a:ea typeface="Arial"/>
              <a:cs typeface="Arial"/>
              <a:sym typeface="Arial"/>
            </a:endParaRPr>
          </a:p>
          <a:p>
            <a:pPr indent="0" lvl="0" marL="0" marR="0" rtl="0" algn="just">
              <a:lnSpc>
                <a:spcPct val="100000"/>
              </a:lnSpc>
              <a:spcBef>
                <a:spcPts val="1200"/>
              </a:spcBef>
              <a:spcAft>
                <a:spcPts val="0"/>
              </a:spcAft>
              <a:buClr>
                <a:schemeClr val="dk1"/>
              </a:buClr>
              <a:buSzPts val="1100"/>
              <a:buFont typeface="Arial"/>
              <a:buNone/>
            </a:pPr>
            <a:r>
              <a:rPr b="0" i="0" lang="es" sz="1100" u="none" cap="none" strike="noStrike">
                <a:solidFill>
                  <a:schemeClr val="dk1"/>
                </a:solidFill>
                <a:latin typeface="Nunito"/>
                <a:ea typeface="Nunito"/>
                <a:cs typeface="Nunito"/>
                <a:sym typeface="Nunito"/>
              </a:rPr>
              <a:t>Ante circunstancias que le podían crear ansiedad, Montfort se motivaba diciendo: </a:t>
            </a:r>
            <a:r>
              <a:rPr b="0" i="1" lang="es" sz="1100" u="none" cap="none" strike="noStrike">
                <a:solidFill>
                  <a:schemeClr val="dk1"/>
                </a:solidFill>
                <a:latin typeface="Nunito"/>
                <a:ea typeface="Nunito"/>
                <a:cs typeface="Nunito"/>
                <a:sym typeface="Nunito"/>
              </a:rPr>
              <a:t>“Tengo un Padre en el cielo que no me falla jamás”</a:t>
            </a:r>
            <a:r>
              <a:rPr b="0" i="0" lang="es" sz="1100" u="none" cap="none" strike="noStrike">
                <a:solidFill>
                  <a:schemeClr val="dk1"/>
                </a:solidFill>
                <a:latin typeface="Nunito"/>
                <a:ea typeface="Nunito"/>
                <a:cs typeface="Nunito"/>
                <a:sym typeface="Nunito"/>
              </a:rPr>
              <a:t> C2. Esta expresión no brota espontáneamente; proviene más bien de la lectura que con ojos de fe, él hacía de su vida.  Esta confianza lo hacía audaz a la hora de tomar decisiones. Puesto que la Providencia de Dios jamás le había fallado y nunca le fallaría, él se sentía animado a tomar decisiones y actuar, aún en situaciones en que las cosas no eran tan claras. </a:t>
            </a:r>
            <a:endParaRPr b="0" i="0" sz="1100" u="none" cap="none" strike="noStrike">
              <a:solidFill>
                <a:schemeClr val="dk1"/>
              </a:solidFill>
              <a:latin typeface="Nunito"/>
              <a:ea typeface="Nunito"/>
              <a:cs typeface="Nunito"/>
              <a:sym typeface="Nunito"/>
            </a:endParaRPr>
          </a:p>
          <a:p>
            <a:pPr indent="0" lvl="0" marL="0" marR="0" rtl="0" algn="just">
              <a:lnSpc>
                <a:spcPct val="100000"/>
              </a:lnSpc>
              <a:spcBef>
                <a:spcPts val="1200"/>
              </a:spcBef>
              <a:spcAft>
                <a:spcPts val="0"/>
              </a:spcAft>
              <a:buClr>
                <a:schemeClr val="dk1"/>
              </a:buClr>
              <a:buSzPts val="1100"/>
              <a:buFont typeface="Arial"/>
              <a:buNone/>
            </a:pPr>
            <a:r>
              <a:rPr b="0" i="0" lang="es" sz="1100" u="none" cap="none" strike="noStrike">
                <a:solidFill>
                  <a:schemeClr val="dk1"/>
                </a:solidFill>
                <a:latin typeface="Nunito"/>
                <a:ea typeface="Nunito"/>
                <a:cs typeface="Nunito"/>
                <a:sym typeface="Nunito"/>
              </a:rPr>
              <a:t>En algunos pasajes del Evangelio encontramos que el Señor Jesús quería liberarnos de las preocupaciones de la vida diaria</a:t>
            </a:r>
            <a:r>
              <a:rPr b="0" i="1" lang="es" sz="1100" u="none" cap="none" strike="noStrike">
                <a:solidFill>
                  <a:schemeClr val="dk1"/>
                </a:solidFill>
                <a:latin typeface="Nunito"/>
                <a:ea typeface="Nunito"/>
                <a:cs typeface="Nunito"/>
                <a:sym typeface="Nunito"/>
              </a:rPr>
              <a:t>: “Vengan a mí lo que están cansados y yo los aliviaré”</a:t>
            </a:r>
            <a:r>
              <a:rPr b="0" i="0" lang="es" sz="1100" u="none" cap="none" strike="noStrike">
                <a:solidFill>
                  <a:schemeClr val="dk1"/>
                </a:solidFill>
                <a:latin typeface="Nunito"/>
                <a:ea typeface="Nunito"/>
                <a:cs typeface="Nunito"/>
                <a:sym typeface="Nunito"/>
              </a:rPr>
              <a:t> Mt 11,28.</a:t>
            </a:r>
            <a:endParaRPr b="0" i="0" sz="1100" u="none" cap="none" strike="noStrike">
              <a:solidFill>
                <a:schemeClr val="dk1"/>
              </a:solidFill>
              <a:latin typeface="Nunito"/>
              <a:ea typeface="Nunito"/>
              <a:cs typeface="Nunito"/>
              <a:sym typeface="Nunito"/>
            </a:endParaRPr>
          </a:p>
          <a:p>
            <a:pPr indent="0" lvl="0" marL="0" marR="0" rtl="0" algn="just">
              <a:lnSpc>
                <a:spcPct val="100000"/>
              </a:lnSpc>
              <a:spcBef>
                <a:spcPts val="1200"/>
              </a:spcBef>
              <a:spcAft>
                <a:spcPts val="0"/>
              </a:spcAft>
              <a:buClr>
                <a:schemeClr val="dk1"/>
              </a:buClr>
              <a:buSzPts val="1100"/>
              <a:buFont typeface="Arial"/>
              <a:buNone/>
            </a:pPr>
            <a:r>
              <a:rPr b="0" i="0" lang="es" sz="1100" u="none" cap="none" strike="noStrike">
                <a:solidFill>
                  <a:schemeClr val="dk1"/>
                </a:solidFill>
                <a:latin typeface="Nunito"/>
                <a:ea typeface="Nunito"/>
                <a:cs typeface="Nunito"/>
                <a:sym typeface="Nunito"/>
              </a:rPr>
              <a:t>Luis María leía este y otros pasajes similares, los meditaba y los tomaba como guías para su vida.</a:t>
            </a:r>
            <a:endParaRPr b="0" i="0" sz="1100" u="none" cap="none" strike="noStrike">
              <a:solidFill>
                <a:schemeClr val="dk1"/>
              </a:solidFill>
              <a:latin typeface="Nunito"/>
              <a:ea typeface="Nunito"/>
              <a:cs typeface="Nunito"/>
              <a:sym typeface="Nunito"/>
            </a:endParaRPr>
          </a:p>
          <a:p>
            <a:pPr indent="0" lvl="0" marL="0" marR="0" rtl="0" algn="just">
              <a:lnSpc>
                <a:spcPct val="100000"/>
              </a:lnSpc>
              <a:spcBef>
                <a:spcPts val="1200"/>
              </a:spcBef>
              <a:spcAft>
                <a:spcPts val="1200"/>
              </a:spcAft>
              <a:buClr>
                <a:schemeClr val="dk1"/>
              </a:buClr>
              <a:buSzPts val="1100"/>
              <a:buFont typeface="Arial"/>
              <a:buNone/>
            </a:pPr>
            <a:r>
              <a:rPr b="0" i="0" lang="es" sz="1100" u="none" cap="none" strike="noStrike">
                <a:solidFill>
                  <a:schemeClr val="dk1"/>
                </a:solidFill>
                <a:latin typeface="Nunito"/>
                <a:ea typeface="Nunito"/>
                <a:cs typeface="Nunito"/>
                <a:sym typeface="Nunito"/>
              </a:rPr>
              <a:t>Montfort con su vida, sus creencias y su enseñanza nos puede ayudar a llevar una vida más saludable, como lo hizo con la gente de su tiempo.</a:t>
            </a:r>
            <a:endParaRPr b="0" i="0" sz="1100" u="none" cap="none" strike="noStrike">
              <a:solidFill>
                <a:schemeClr val="dk1"/>
              </a:solidFill>
              <a:latin typeface="Nunito"/>
              <a:ea typeface="Nunito"/>
              <a:cs typeface="Nunito"/>
              <a:sym typeface="Nunito"/>
            </a:endParaRPr>
          </a:p>
        </p:txBody>
      </p:sp>
      <p:sp>
        <p:nvSpPr>
          <p:cNvPr id="103" name="Google Shape;103;p5"/>
          <p:cNvSpPr txBox="1"/>
          <p:nvPr>
            <p:ph idx="12" type="sldNum"/>
          </p:nvPr>
        </p:nvSpPr>
        <p:spPr>
          <a:xfrm>
            <a:off x="7004788" y="9693616"/>
            <a:ext cx="453600" cy="8181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000"/>
              <a:buNone/>
            </a:pPr>
            <a:fld id="{00000000-1234-1234-1234-123412341234}" type="slidenum">
              <a:rPr lang="es"/>
              <a:t>‹#›</a:t>
            </a:fld>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9D2E9"/>
        </a:solidFill>
      </p:bgPr>
    </p:bg>
    <p:spTree>
      <p:nvGrpSpPr>
        <p:cNvPr id="107" name="Shape 107"/>
        <p:cNvGrpSpPr/>
        <p:nvPr/>
      </p:nvGrpSpPr>
      <p:grpSpPr>
        <a:xfrm>
          <a:off x="0" y="0"/>
          <a:ext cx="0" cy="0"/>
          <a:chOff x="0" y="0"/>
          <a:chExt cx="0" cy="0"/>
        </a:xfrm>
      </p:grpSpPr>
      <p:sp>
        <p:nvSpPr>
          <p:cNvPr id="108" name="Google Shape;108;p6"/>
          <p:cNvSpPr txBox="1"/>
          <p:nvPr/>
        </p:nvSpPr>
        <p:spPr>
          <a:xfrm>
            <a:off x="1180650" y="4275"/>
            <a:ext cx="6379500" cy="936300"/>
          </a:xfrm>
          <a:prstGeom prst="rect">
            <a:avLst/>
          </a:prstGeom>
          <a:solidFill>
            <a:srgbClr val="EAD1DC"/>
          </a:solidFill>
          <a:ln>
            <a:noFill/>
          </a:ln>
        </p:spPr>
        <p:txBody>
          <a:bodyPr anchorCtr="0" anchor="ctr" bIns="91425" lIns="91425" spcFirstLastPara="1" rIns="91425" wrap="square" tIns="91425">
            <a:noAutofit/>
          </a:bodyPr>
          <a:lstStyle/>
          <a:p>
            <a:pPr indent="0" lvl="0" marL="0" marR="0" rtl="0" algn="ctr">
              <a:lnSpc>
                <a:spcPct val="108000"/>
              </a:lnSpc>
              <a:spcBef>
                <a:spcPts val="0"/>
              </a:spcBef>
              <a:spcAft>
                <a:spcPts val="0"/>
              </a:spcAft>
              <a:buClr>
                <a:srgbClr val="000000"/>
              </a:buClr>
              <a:buSzPts val="1400"/>
              <a:buFont typeface="Arial"/>
              <a:buNone/>
            </a:pPr>
            <a:r>
              <a:rPr b="1" i="0" lang="es" sz="1400" u="none" cap="none" strike="noStrike">
                <a:solidFill>
                  <a:srgbClr val="20124D"/>
                </a:solidFill>
                <a:latin typeface="Nunito"/>
                <a:ea typeface="Nunito"/>
                <a:cs typeface="Nunito"/>
                <a:sym typeface="Nunito"/>
              </a:rPr>
              <a:t>                  </a:t>
            </a:r>
            <a:r>
              <a:rPr b="1" i="0" lang="es" sz="2500" u="none" cap="none" strike="noStrike">
                <a:solidFill>
                  <a:srgbClr val="0B5394"/>
                </a:solidFill>
                <a:latin typeface="Caveat"/>
                <a:ea typeface="Caveat"/>
                <a:cs typeface="Caveat"/>
                <a:sym typeface="Caveat"/>
              </a:rPr>
              <a:t>Permanecer serenos en medio de las dificultades</a:t>
            </a:r>
            <a:endParaRPr b="1" i="0" sz="2500" u="none" cap="none" strike="noStrike">
              <a:solidFill>
                <a:srgbClr val="0B5394"/>
              </a:solidFill>
              <a:latin typeface="Caveat"/>
              <a:ea typeface="Caveat"/>
              <a:cs typeface="Caveat"/>
              <a:sym typeface="Caveat"/>
            </a:endParaRPr>
          </a:p>
          <a:p>
            <a:pPr indent="0" lvl="0" marL="0" marR="0" rtl="0" algn="ctr">
              <a:lnSpc>
                <a:spcPct val="108000"/>
              </a:lnSpc>
              <a:spcBef>
                <a:spcPts val="0"/>
              </a:spcBef>
              <a:spcAft>
                <a:spcPts val="800"/>
              </a:spcAft>
              <a:buClr>
                <a:srgbClr val="000000"/>
              </a:buClr>
              <a:buSzPts val="2700"/>
              <a:buFont typeface="Arial"/>
              <a:buNone/>
            </a:pPr>
            <a:r>
              <a:rPr b="1" i="0" lang="es" sz="2500" u="none" cap="none" strike="noStrike">
                <a:solidFill>
                  <a:srgbClr val="0B5394"/>
                </a:solidFill>
                <a:latin typeface="Caveat"/>
                <a:ea typeface="Caveat"/>
                <a:cs typeface="Caveat"/>
                <a:sym typeface="Caveat"/>
              </a:rPr>
              <a:t>Montfort y la Cruz </a:t>
            </a:r>
            <a:endParaRPr b="0" i="0" sz="2500" u="none" cap="none" strike="noStrike">
              <a:solidFill>
                <a:srgbClr val="0B5394"/>
              </a:solidFill>
              <a:latin typeface="Caveat"/>
              <a:ea typeface="Caveat"/>
              <a:cs typeface="Caveat"/>
              <a:sym typeface="Caveat"/>
            </a:endParaRPr>
          </a:p>
        </p:txBody>
      </p:sp>
      <p:pic>
        <p:nvPicPr>
          <p:cNvPr id="109" name="Google Shape;109;p6"/>
          <p:cNvPicPr preferRelativeResize="0"/>
          <p:nvPr/>
        </p:nvPicPr>
        <p:blipFill rotWithShape="1">
          <a:blip r:embed="rId3">
            <a:alphaModFix/>
          </a:blip>
          <a:srcRect b="0" l="4184" r="15352" t="0"/>
          <a:stretch/>
        </p:blipFill>
        <p:spPr>
          <a:xfrm>
            <a:off x="75" y="0"/>
            <a:ext cx="1180575" cy="2559000"/>
          </a:xfrm>
          <a:prstGeom prst="rect">
            <a:avLst/>
          </a:prstGeom>
          <a:noFill/>
          <a:ln>
            <a:noFill/>
          </a:ln>
        </p:spPr>
      </p:pic>
      <p:pic>
        <p:nvPicPr>
          <p:cNvPr id="110" name="Google Shape;110;p6"/>
          <p:cNvPicPr preferRelativeResize="0"/>
          <p:nvPr/>
        </p:nvPicPr>
        <p:blipFill rotWithShape="1">
          <a:blip r:embed="rId4">
            <a:alphaModFix/>
          </a:blip>
          <a:srcRect b="56078" l="4184" r="15352" t="0"/>
          <a:stretch/>
        </p:blipFill>
        <p:spPr>
          <a:xfrm>
            <a:off x="8039200" y="543075"/>
            <a:ext cx="983575" cy="936300"/>
          </a:xfrm>
          <a:prstGeom prst="rect">
            <a:avLst/>
          </a:prstGeom>
          <a:noFill/>
          <a:ln>
            <a:noFill/>
          </a:ln>
        </p:spPr>
      </p:pic>
      <p:sp>
        <p:nvSpPr>
          <p:cNvPr id="111" name="Google Shape;111;p6"/>
          <p:cNvSpPr txBox="1"/>
          <p:nvPr/>
        </p:nvSpPr>
        <p:spPr>
          <a:xfrm>
            <a:off x="612975" y="3065325"/>
            <a:ext cx="6448200" cy="2802000"/>
          </a:xfrm>
          <a:prstGeom prst="rect">
            <a:avLst/>
          </a:prstGeom>
          <a:noFill/>
          <a:ln>
            <a:noFill/>
          </a:ln>
        </p:spPr>
        <p:txBody>
          <a:bodyPr anchorCtr="0" anchor="t" bIns="91425" lIns="91425" spcFirstLastPara="1" rIns="91425" wrap="square" tIns="91425">
            <a:normAutofit/>
          </a:bodyPr>
          <a:lstStyle/>
          <a:p>
            <a:pPr indent="0" lvl="0" marL="0" marR="0" rtl="0" algn="just">
              <a:lnSpc>
                <a:spcPct val="107916"/>
              </a:lnSpc>
              <a:spcBef>
                <a:spcPts val="0"/>
              </a:spcBef>
              <a:spcAft>
                <a:spcPts val="0"/>
              </a:spcAft>
              <a:buClr>
                <a:srgbClr val="000000"/>
              </a:buClr>
              <a:buSzPts val="1100"/>
              <a:buFont typeface="Arial"/>
              <a:buNone/>
            </a:pPr>
            <a:r>
              <a:rPr b="0" i="0" lang="es" sz="1100" u="none" cap="none" strike="noStrike">
                <a:solidFill>
                  <a:schemeClr val="dk1"/>
                </a:solidFill>
                <a:latin typeface="Nunito"/>
                <a:ea typeface="Nunito"/>
                <a:cs typeface="Nunito"/>
                <a:sym typeface="Nunito"/>
              </a:rPr>
              <a:t>Las estrategias de Montfort son útiles también en tiempo de enfermedad. Nuestro sistema de inmunidad reacciona inmediatamente cuando algo está mal en nuestro cuerpo. La medicina refuerza la habilidad curativa de nuestro sistema de inmunidad. Si este pierde su capacidad, la medicina no surtirá ningún efecto. El sistema no puede hacer bien su trabajo si, además del problema físico, se le da otra tarea. También aquí encontramos a Montfort como terapeuta: deja que sufra tu cuerpo, pero no tu corazón.</a:t>
            </a:r>
            <a:endParaRPr b="0" i="0" sz="1100" u="none" cap="none" strike="noStrike">
              <a:solidFill>
                <a:schemeClr val="dk1"/>
              </a:solidFill>
              <a:latin typeface="Nunito"/>
              <a:ea typeface="Nunito"/>
              <a:cs typeface="Nunito"/>
              <a:sym typeface="Nunito"/>
            </a:endParaRPr>
          </a:p>
          <a:p>
            <a:pPr indent="0" lvl="0" marL="0" marR="0" rtl="0" algn="just">
              <a:lnSpc>
                <a:spcPct val="107916"/>
              </a:lnSpc>
              <a:spcBef>
                <a:spcPts val="0"/>
              </a:spcBef>
              <a:spcAft>
                <a:spcPts val="0"/>
              </a:spcAft>
              <a:buClr>
                <a:schemeClr val="dk1"/>
              </a:buClr>
              <a:buSzPts val="1100"/>
              <a:buFont typeface="Arial"/>
              <a:buNone/>
            </a:pPr>
            <a:r>
              <a:rPr b="0" i="0" lang="es" sz="1100" u="none" cap="none" strike="noStrike">
                <a:solidFill>
                  <a:schemeClr val="dk1"/>
                </a:solidFill>
                <a:latin typeface="Nunito"/>
                <a:ea typeface="Nunito"/>
                <a:cs typeface="Nunito"/>
                <a:sym typeface="Nunito"/>
              </a:rPr>
              <a:t>La creencia de San Luis María en la Providencia de Dios, el Padre bueno que sabe cuidar de sus hijos, es una gran ayuda para nosotros, que necesitamos responder a las exigencias de nuestro complicado mundo y al mismo tiempo evitar el estrés que hace miserable la vida de tantas personas. Esta creencia hará que seamos más activos, que estemos más alerta en búsqueda de alternativas y soluciones, pero al mismo tiempo más felices.</a:t>
            </a:r>
            <a:endParaRPr b="0" i="0" sz="1100" u="none" cap="none" strike="noStrike">
              <a:solidFill>
                <a:schemeClr val="dk1"/>
              </a:solidFill>
              <a:latin typeface="Nunito"/>
              <a:ea typeface="Nunito"/>
              <a:cs typeface="Nunito"/>
              <a:sym typeface="Nunito"/>
            </a:endParaRPr>
          </a:p>
          <a:p>
            <a:pPr indent="0" lvl="0" marL="0" marR="0" rtl="0" algn="just">
              <a:lnSpc>
                <a:spcPct val="107916"/>
              </a:lnSpc>
              <a:spcBef>
                <a:spcPts val="0"/>
              </a:spcBef>
              <a:spcAft>
                <a:spcPts val="0"/>
              </a:spcAft>
              <a:buClr>
                <a:schemeClr val="dk1"/>
              </a:buClr>
              <a:buSzPts val="1100"/>
              <a:buFont typeface="Arial"/>
              <a:buNone/>
            </a:pPr>
            <a:r>
              <a:t/>
            </a:r>
            <a:endParaRPr b="0" i="0" sz="1100" u="none" cap="none" strike="noStrike">
              <a:solidFill>
                <a:schemeClr val="dk1"/>
              </a:solidFill>
              <a:latin typeface="Nunito"/>
              <a:ea typeface="Nunito"/>
              <a:cs typeface="Nunito"/>
              <a:sym typeface="Nunito"/>
            </a:endParaRPr>
          </a:p>
          <a:p>
            <a:pPr indent="0" lvl="0" marL="0" marR="0" rtl="0" algn="ctr">
              <a:lnSpc>
                <a:spcPct val="107916"/>
              </a:lnSpc>
              <a:spcBef>
                <a:spcPts val="0"/>
              </a:spcBef>
              <a:spcAft>
                <a:spcPts val="0"/>
              </a:spcAft>
              <a:buClr>
                <a:schemeClr val="dk1"/>
              </a:buClr>
              <a:buSzPts val="1100"/>
              <a:buFont typeface="Arial"/>
              <a:buNone/>
            </a:pPr>
            <a:r>
              <a:rPr b="1" i="0" lang="es" sz="1100" u="none" cap="none" strike="noStrike">
                <a:solidFill>
                  <a:srgbClr val="0B5394"/>
                </a:solidFill>
                <a:latin typeface="Nunito"/>
                <a:ea typeface="Nunito"/>
                <a:cs typeface="Nunito"/>
                <a:sym typeface="Nunito"/>
              </a:rPr>
              <a:t>¿Es posible para nosotros tomar nuestras propias cruces como lo hizo el Padre de Montfort? </a:t>
            </a:r>
            <a:endParaRPr b="1" i="0" sz="1100" u="none" cap="none" strike="noStrike">
              <a:solidFill>
                <a:srgbClr val="0B5394"/>
              </a:solidFill>
              <a:latin typeface="Nunito"/>
              <a:ea typeface="Nunito"/>
              <a:cs typeface="Nunito"/>
              <a:sym typeface="Nunito"/>
            </a:endParaRPr>
          </a:p>
          <a:p>
            <a:pPr indent="0" lvl="0" marL="0" marR="0" rtl="0" algn="ctr">
              <a:lnSpc>
                <a:spcPct val="107916"/>
              </a:lnSpc>
              <a:spcBef>
                <a:spcPts val="0"/>
              </a:spcBef>
              <a:spcAft>
                <a:spcPts val="0"/>
              </a:spcAft>
              <a:buClr>
                <a:schemeClr val="dk1"/>
              </a:buClr>
              <a:buSzPts val="1100"/>
              <a:buFont typeface="Arial"/>
              <a:buNone/>
            </a:pPr>
            <a:r>
              <a:rPr b="1" i="0" lang="es" sz="1100" u="none" cap="none" strike="noStrike">
                <a:solidFill>
                  <a:srgbClr val="0B5394"/>
                </a:solidFill>
                <a:latin typeface="Nunito"/>
                <a:ea typeface="Nunito"/>
                <a:cs typeface="Nunito"/>
                <a:sym typeface="Nunito"/>
              </a:rPr>
              <a:t>¿Te gustaría hacerlo?  </a:t>
            </a:r>
            <a:endParaRPr b="0" i="0" sz="1100" u="none" cap="none" strike="noStrike">
              <a:solidFill>
                <a:schemeClr val="dk1"/>
              </a:solidFill>
              <a:latin typeface="Nunito"/>
              <a:ea typeface="Nunito"/>
              <a:cs typeface="Nunito"/>
              <a:sym typeface="Nunito"/>
            </a:endParaRPr>
          </a:p>
        </p:txBody>
      </p:sp>
      <p:sp>
        <p:nvSpPr>
          <p:cNvPr id="112" name="Google Shape;112;p6"/>
          <p:cNvSpPr txBox="1"/>
          <p:nvPr/>
        </p:nvSpPr>
        <p:spPr>
          <a:xfrm>
            <a:off x="590361" y="9135210"/>
            <a:ext cx="6304709" cy="936300"/>
          </a:xfrm>
          <a:prstGeom prst="rect">
            <a:avLst/>
          </a:prstGeom>
          <a:noFill/>
          <a:ln>
            <a:noFill/>
          </a:ln>
        </p:spPr>
        <p:txBody>
          <a:bodyPr anchorCtr="0" anchor="t" bIns="91425" lIns="91425" spcFirstLastPara="1" rIns="91425" wrap="square" tIns="91425">
            <a:noAutofit/>
          </a:bodyPr>
          <a:lstStyle/>
          <a:p>
            <a:pPr indent="0" lvl="0" marL="0" marR="1242225" rtl="0" algn="just">
              <a:lnSpc>
                <a:spcPct val="100000"/>
              </a:lnSpc>
              <a:spcBef>
                <a:spcPts val="0"/>
              </a:spcBef>
              <a:spcAft>
                <a:spcPts val="0"/>
              </a:spcAft>
              <a:buClr>
                <a:schemeClr val="dk1"/>
              </a:buClr>
              <a:buSzPts val="1100"/>
              <a:buFont typeface="Arial"/>
              <a:buNone/>
            </a:pPr>
            <a:r>
              <a:rPr b="1" i="0" lang="es" sz="1100" u="sng" cap="none" strike="noStrike">
                <a:solidFill>
                  <a:srgbClr val="0B5394"/>
                </a:solidFill>
                <a:latin typeface="Nunito"/>
                <a:ea typeface="Nunito"/>
                <a:cs typeface="Nunito"/>
                <a:sym typeface="Nunito"/>
              </a:rPr>
              <a:t>Serenidad en medio de las DIFICULTADES, Luis María de Montfort Terapeuta y comunicado</a:t>
            </a:r>
            <a:r>
              <a:rPr b="1" i="0" lang="es" sz="1100" u="none" cap="none" strike="noStrike">
                <a:solidFill>
                  <a:srgbClr val="0B5394"/>
                </a:solidFill>
                <a:latin typeface="Nunito"/>
                <a:ea typeface="Nunito"/>
                <a:cs typeface="Nunito"/>
                <a:sym typeface="Nunito"/>
              </a:rPr>
              <a:t>r. José Luis Sandoval R., Ediciones Montfortianas, </a:t>
            </a:r>
            <a:endParaRPr b="1" i="0" sz="1100" u="none" cap="none" strike="noStrike">
              <a:solidFill>
                <a:srgbClr val="0B5394"/>
              </a:solidFill>
              <a:latin typeface="Nunito"/>
              <a:ea typeface="Nunito"/>
              <a:cs typeface="Nunito"/>
              <a:sym typeface="Nunito"/>
            </a:endParaRPr>
          </a:p>
          <a:p>
            <a:pPr indent="0" lvl="0" marL="0" marR="1242225" rtl="0" algn="just">
              <a:lnSpc>
                <a:spcPct val="100000"/>
              </a:lnSpc>
              <a:spcBef>
                <a:spcPts val="0"/>
              </a:spcBef>
              <a:spcAft>
                <a:spcPts val="0"/>
              </a:spcAft>
              <a:buClr>
                <a:schemeClr val="dk1"/>
              </a:buClr>
              <a:buSzPts val="1100"/>
              <a:buFont typeface="Arial"/>
              <a:buNone/>
            </a:pPr>
            <a:r>
              <a:rPr b="1" i="0" lang="es" sz="1100" u="none" cap="none" strike="noStrike">
                <a:solidFill>
                  <a:srgbClr val="0B5394"/>
                </a:solidFill>
                <a:latin typeface="Nunito"/>
                <a:ea typeface="Nunito"/>
                <a:cs typeface="Nunito"/>
                <a:sym typeface="Nunito"/>
              </a:rPr>
              <a:t>noviembre 2003, Bogotá. Traducción: Padre José Aurelio Rozo Gutiérrez</a:t>
            </a:r>
            <a:endParaRPr b="0" i="0" sz="1400" u="none" cap="none" strike="noStrike">
              <a:solidFill>
                <a:srgbClr val="000000"/>
              </a:solidFill>
              <a:latin typeface="Arial"/>
              <a:ea typeface="Arial"/>
              <a:cs typeface="Arial"/>
              <a:sym typeface="Arial"/>
            </a:endParaRPr>
          </a:p>
        </p:txBody>
      </p:sp>
      <p:sp>
        <p:nvSpPr>
          <p:cNvPr id="113" name="Google Shape;113;p6"/>
          <p:cNvSpPr txBox="1"/>
          <p:nvPr/>
        </p:nvSpPr>
        <p:spPr>
          <a:xfrm>
            <a:off x="1304925" y="996900"/>
            <a:ext cx="5756400" cy="1992300"/>
          </a:xfrm>
          <a:prstGeom prst="rect">
            <a:avLst/>
          </a:prstGeom>
          <a:noFill/>
          <a:ln>
            <a:noFill/>
          </a:ln>
        </p:spPr>
        <p:txBody>
          <a:bodyPr anchorCtr="0" anchor="t" bIns="91425" lIns="91425" spcFirstLastPara="1" rIns="91425" wrap="square" tIns="91425">
            <a:noAutofit/>
          </a:bodyPr>
          <a:lstStyle/>
          <a:p>
            <a:pPr indent="-298450" lvl="0" marL="457200" marR="0" rtl="0" algn="just">
              <a:lnSpc>
                <a:spcPct val="107916"/>
              </a:lnSpc>
              <a:spcBef>
                <a:spcPts val="0"/>
              </a:spcBef>
              <a:spcAft>
                <a:spcPts val="0"/>
              </a:spcAft>
              <a:buClr>
                <a:srgbClr val="0B5394"/>
              </a:buClr>
              <a:buSzPts val="1100"/>
              <a:buFont typeface="Nunito"/>
              <a:buChar char="●"/>
            </a:pPr>
            <a:r>
              <a:rPr b="1" i="0" lang="es" sz="1100" u="none" cap="none" strike="noStrike">
                <a:solidFill>
                  <a:srgbClr val="0B5394"/>
                </a:solidFill>
                <a:latin typeface="Nunito"/>
                <a:ea typeface="Nunito"/>
                <a:cs typeface="Nunito"/>
                <a:sym typeface="Nunito"/>
              </a:rPr>
              <a:t>Primero, con su vida</a:t>
            </a:r>
            <a:endParaRPr b="1" i="0" sz="1100" u="none" cap="none" strike="noStrike">
              <a:solidFill>
                <a:srgbClr val="0B5394"/>
              </a:solidFill>
              <a:latin typeface="Nunito"/>
              <a:ea typeface="Nunito"/>
              <a:cs typeface="Nunito"/>
              <a:sym typeface="Nunito"/>
            </a:endParaRPr>
          </a:p>
          <a:p>
            <a:pPr indent="0" lvl="0" marL="0" marR="0" rtl="0" algn="just">
              <a:lnSpc>
                <a:spcPct val="107916"/>
              </a:lnSpc>
              <a:spcBef>
                <a:spcPts val="0"/>
              </a:spcBef>
              <a:spcAft>
                <a:spcPts val="0"/>
              </a:spcAft>
              <a:buClr>
                <a:srgbClr val="000000"/>
              </a:buClr>
              <a:buSzPts val="1100"/>
              <a:buFont typeface="Arial"/>
              <a:buNone/>
            </a:pPr>
            <a:r>
              <a:rPr b="0" i="0" lang="es" sz="1100" u="none" cap="none" strike="noStrike">
                <a:solidFill>
                  <a:schemeClr val="dk1"/>
                </a:solidFill>
                <a:latin typeface="Nunito"/>
                <a:ea typeface="Nunito"/>
                <a:cs typeface="Nunito"/>
                <a:sym typeface="Nunito"/>
              </a:rPr>
              <a:t>Por su fe en la Providencia de Dios, Montfort evitó lo que tantas personas sufren ahora: la ansiedad y el estrés. Él pudo haber muerto a consecuencia de las inclemencias del tiempo en sus largos viajes, por debilidad física causada por el ayuno y la penitencia por ingerir alimento envenenado cuando intentaron quitarle la vida, o por otras causas, pero no por estrés.</a:t>
            </a:r>
            <a:endParaRPr b="0" i="0" sz="1100" u="none" cap="none" strike="noStrike">
              <a:solidFill>
                <a:schemeClr val="dk1"/>
              </a:solidFill>
              <a:latin typeface="Nunito"/>
              <a:ea typeface="Nunito"/>
              <a:cs typeface="Nunito"/>
              <a:sym typeface="Nunito"/>
            </a:endParaRPr>
          </a:p>
          <a:p>
            <a:pPr indent="0" lvl="0" marL="0" marR="0" rtl="0" algn="just">
              <a:lnSpc>
                <a:spcPct val="107916"/>
              </a:lnSpc>
              <a:spcBef>
                <a:spcPts val="0"/>
              </a:spcBef>
              <a:spcAft>
                <a:spcPts val="0"/>
              </a:spcAft>
              <a:buClr>
                <a:srgbClr val="000000"/>
              </a:buClr>
              <a:buSzPts val="1100"/>
              <a:buFont typeface="Arial"/>
              <a:buNone/>
            </a:pPr>
            <a:r>
              <a:t/>
            </a:r>
            <a:endParaRPr b="0" i="0" sz="1100" u="none" cap="none" strike="noStrike">
              <a:solidFill>
                <a:schemeClr val="dk1"/>
              </a:solidFill>
              <a:latin typeface="Nunito"/>
              <a:ea typeface="Nunito"/>
              <a:cs typeface="Nunito"/>
              <a:sym typeface="Nunito"/>
            </a:endParaRPr>
          </a:p>
          <a:p>
            <a:pPr indent="-298450" lvl="0" marL="457200" marR="0" rtl="0" algn="just">
              <a:lnSpc>
                <a:spcPct val="107916"/>
              </a:lnSpc>
              <a:spcBef>
                <a:spcPts val="0"/>
              </a:spcBef>
              <a:spcAft>
                <a:spcPts val="0"/>
              </a:spcAft>
              <a:buClr>
                <a:srgbClr val="0B5394"/>
              </a:buClr>
              <a:buSzPts val="1100"/>
              <a:buFont typeface="Nunito"/>
              <a:buChar char="●"/>
            </a:pPr>
            <a:r>
              <a:rPr b="1" i="0" lang="es" sz="1100" u="none" cap="none" strike="noStrike">
                <a:solidFill>
                  <a:srgbClr val="0B5394"/>
                </a:solidFill>
                <a:latin typeface="Nunito"/>
                <a:ea typeface="Nunito"/>
                <a:cs typeface="Nunito"/>
                <a:sym typeface="Nunito"/>
              </a:rPr>
              <a:t>Segundo, con sus enseñanzas</a:t>
            </a:r>
            <a:endParaRPr b="1" i="0" sz="1100" u="none" cap="none" strike="noStrike">
              <a:solidFill>
                <a:srgbClr val="0B5394"/>
              </a:solidFill>
              <a:latin typeface="Nunito"/>
              <a:ea typeface="Nunito"/>
              <a:cs typeface="Nunito"/>
              <a:sym typeface="Nunito"/>
            </a:endParaRPr>
          </a:p>
          <a:p>
            <a:pPr indent="0" lvl="0" marL="0" marR="0" rtl="0" algn="just">
              <a:lnSpc>
                <a:spcPct val="107916"/>
              </a:lnSpc>
              <a:spcBef>
                <a:spcPts val="0"/>
              </a:spcBef>
              <a:spcAft>
                <a:spcPts val="0"/>
              </a:spcAft>
              <a:buClr>
                <a:schemeClr val="dk1"/>
              </a:buClr>
              <a:buSzPts val="1100"/>
              <a:buFont typeface="Arial"/>
              <a:buNone/>
            </a:pPr>
            <a:r>
              <a:rPr b="0" i="0" lang="es" sz="1100" u="none" cap="none" strike="noStrike">
                <a:solidFill>
                  <a:schemeClr val="dk1"/>
                </a:solidFill>
                <a:latin typeface="Nunito"/>
                <a:ea typeface="Nunito"/>
                <a:cs typeface="Nunito"/>
                <a:sym typeface="Nunito"/>
              </a:rPr>
              <a:t>El temor y la tensión son a menudo causas de pasividad y gran ansiedad. En su ministerio, Montfort enseñaba a las gentes a vivir cada día conforme venga para ayudar a vivir en paz en una vida arriesgada.</a:t>
            </a:r>
            <a:endParaRPr b="0" i="0" sz="1100" u="none" cap="none" strike="noStrike">
              <a:solidFill>
                <a:schemeClr val="dk1"/>
              </a:solidFill>
              <a:latin typeface="Nunito"/>
              <a:ea typeface="Nunito"/>
              <a:cs typeface="Nunito"/>
              <a:sym typeface="Nunito"/>
            </a:endParaRPr>
          </a:p>
          <a:p>
            <a:pPr indent="0" lvl="0" marL="0" marR="0" rtl="0" algn="just">
              <a:lnSpc>
                <a:spcPct val="107916"/>
              </a:lnSpc>
              <a:spcBef>
                <a:spcPts val="0"/>
              </a:spcBef>
              <a:spcAft>
                <a:spcPts val="0"/>
              </a:spcAft>
              <a:buClr>
                <a:srgbClr val="000000"/>
              </a:buClr>
              <a:buSzPts val="1100"/>
              <a:buFont typeface="Arial"/>
              <a:buNone/>
            </a:pPr>
            <a:r>
              <a:t/>
            </a:r>
            <a:endParaRPr b="0" i="0" sz="1100" u="none" cap="none" strike="noStrike">
              <a:solidFill>
                <a:schemeClr val="dk1"/>
              </a:solidFill>
              <a:latin typeface="Nunito"/>
              <a:ea typeface="Nunito"/>
              <a:cs typeface="Nunito"/>
              <a:sym typeface="Nunito"/>
            </a:endParaRPr>
          </a:p>
        </p:txBody>
      </p:sp>
      <p:sp>
        <p:nvSpPr>
          <p:cNvPr id="114" name="Google Shape;114;p6"/>
          <p:cNvSpPr txBox="1"/>
          <p:nvPr>
            <p:ph idx="12" type="sldNum"/>
          </p:nvPr>
        </p:nvSpPr>
        <p:spPr>
          <a:xfrm>
            <a:off x="7004788" y="9693616"/>
            <a:ext cx="453600" cy="8181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000"/>
              <a:buNone/>
            </a:pPr>
            <a:fld id="{00000000-1234-1234-1234-123412341234}" type="slidenum">
              <a:rPr lang="es"/>
              <a:t>‹#›</a:t>
            </a:fld>
            <a:endParaRPr/>
          </a:p>
        </p:txBody>
      </p:sp>
      <p:pic>
        <p:nvPicPr>
          <p:cNvPr id="115" name="Google Shape;115;p6"/>
          <p:cNvPicPr preferRelativeResize="0"/>
          <p:nvPr/>
        </p:nvPicPr>
        <p:blipFill rotWithShape="1">
          <a:blip r:embed="rId5">
            <a:alphaModFix/>
          </a:blip>
          <a:srcRect b="0" l="0" r="0" t="0"/>
          <a:stretch/>
        </p:blipFill>
        <p:spPr>
          <a:xfrm>
            <a:off x="1932074" y="5867325"/>
            <a:ext cx="4110379" cy="3082784"/>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archivo</dc:creator>
</cp:coreProperties>
</file>